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8"/>
  </p:notesMasterIdLst>
  <p:handoutMasterIdLst>
    <p:handoutMasterId r:id="rId29"/>
  </p:handoutMasterIdLst>
  <p:sldIdLst>
    <p:sldId id="256" r:id="rId5"/>
    <p:sldId id="257" r:id="rId6"/>
    <p:sldId id="258" r:id="rId7"/>
    <p:sldId id="259" r:id="rId8"/>
    <p:sldId id="260" r:id="rId9"/>
    <p:sldId id="266" r:id="rId10"/>
    <p:sldId id="269" r:id="rId11"/>
    <p:sldId id="270" r:id="rId12"/>
    <p:sldId id="271" r:id="rId13"/>
    <p:sldId id="272" r:id="rId14"/>
    <p:sldId id="273" r:id="rId15"/>
    <p:sldId id="275" r:id="rId16"/>
    <p:sldId id="274" r:id="rId17"/>
    <p:sldId id="276" r:id="rId18"/>
    <p:sldId id="277" r:id="rId19"/>
    <p:sldId id="281" r:id="rId20"/>
    <p:sldId id="279" r:id="rId21"/>
    <p:sldId id="278" r:id="rId22"/>
    <p:sldId id="283" r:id="rId23"/>
    <p:sldId id="284" r:id="rId24"/>
    <p:sldId id="287" r:id="rId25"/>
    <p:sldId id="286" r:id="rId26"/>
    <p:sldId id="282" r:id="rId2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AE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04" autoAdjust="0"/>
  </p:normalViewPr>
  <p:slideViewPr>
    <p:cSldViewPr snapToGrid="0" showGuides="1">
      <p:cViewPr>
        <p:scale>
          <a:sx n="70" d="100"/>
          <a:sy n="70" d="100"/>
        </p:scale>
        <p:origin x="-660" y="444"/>
      </p:cViewPr>
      <p:guideLst>
        <p:guide orient="horz" pos="2113"/>
        <p:guide pos="3848"/>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75" d="100"/>
          <a:sy n="75" d="100"/>
        </p:scale>
        <p:origin x="4092" y="51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BD40D-3B2C-4996-9A03-25A04E3CE37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MX"/>
        </a:p>
      </dgm:t>
    </dgm:pt>
    <dgm:pt modelId="{F538E5A3-EE50-481A-AF7C-9DA033D1766F}">
      <dgm:prSet phldrT="[Texto]" custT="1"/>
      <dgm:spPr/>
      <dgm:t>
        <a:bodyPr/>
        <a:lstStyle/>
        <a:p>
          <a:r>
            <a:rPr lang="es-MX" sz="2400" dirty="0" smtClean="0">
              <a:latin typeface="Century Gothic" panose="020B0502020202020204" pitchFamily="34" charset="0"/>
            </a:rPr>
            <a:t>Autoridad Municipal</a:t>
          </a:r>
          <a:endParaRPr lang="es-MX" sz="2400" dirty="0">
            <a:latin typeface="Century Gothic" panose="020B0502020202020204" pitchFamily="34" charset="0"/>
          </a:endParaRPr>
        </a:p>
      </dgm:t>
    </dgm:pt>
    <dgm:pt modelId="{5BCC2C80-11C1-40FE-BB34-D589C9FDBAAF}" type="parTrans" cxnId="{5FCE993D-97F9-4CC3-A9DC-8D982E2A3520}">
      <dgm:prSet/>
      <dgm:spPr/>
      <dgm:t>
        <a:bodyPr/>
        <a:lstStyle/>
        <a:p>
          <a:endParaRPr lang="es-MX"/>
        </a:p>
      </dgm:t>
    </dgm:pt>
    <dgm:pt modelId="{2E102DCA-10E7-4E9F-B18F-AB96B3FC39AA}" type="sibTrans" cxnId="{5FCE993D-97F9-4CC3-A9DC-8D982E2A3520}">
      <dgm:prSet/>
      <dgm:spPr/>
      <dgm:t>
        <a:bodyPr/>
        <a:lstStyle/>
        <a:p>
          <a:endParaRPr lang="es-MX"/>
        </a:p>
      </dgm:t>
    </dgm:pt>
    <dgm:pt modelId="{CE3184C5-BA19-4B9C-B2EE-0B98C1DE0F52}">
      <dgm:prSet phldrT="[Texto]" custT="1"/>
      <dgm:spPr/>
      <dgm:t>
        <a:bodyPr/>
        <a:lstStyle/>
        <a:p>
          <a:r>
            <a:rPr lang="es-MX" sz="2400" dirty="0" smtClean="0">
              <a:latin typeface="Century Gothic" panose="020B0502020202020204" pitchFamily="34" charset="0"/>
            </a:rPr>
            <a:t>Integración de proyectos</a:t>
          </a:r>
          <a:endParaRPr lang="es-MX" sz="2400" dirty="0">
            <a:latin typeface="Century Gothic" panose="020B0502020202020204" pitchFamily="34" charset="0"/>
          </a:endParaRPr>
        </a:p>
      </dgm:t>
    </dgm:pt>
    <dgm:pt modelId="{1754DE2A-CA63-420B-ACC6-70276B52D472}" type="parTrans" cxnId="{1EE47FC9-1384-4673-812B-0143328090F0}">
      <dgm:prSet/>
      <dgm:spPr/>
      <dgm:t>
        <a:bodyPr/>
        <a:lstStyle/>
        <a:p>
          <a:endParaRPr lang="es-MX"/>
        </a:p>
      </dgm:t>
    </dgm:pt>
    <dgm:pt modelId="{44CAD667-532E-40A1-AD9C-8ABEFA14E271}" type="sibTrans" cxnId="{1EE47FC9-1384-4673-812B-0143328090F0}">
      <dgm:prSet/>
      <dgm:spPr/>
      <dgm:t>
        <a:bodyPr/>
        <a:lstStyle/>
        <a:p>
          <a:endParaRPr lang="es-MX"/>
        </a:p>
      </dgm:t>
    </dgm:pt>
    <dgm:pt modelId="{9EAEB460-8F48-4842-97A4-BBDC28F7F59A}">
      <dgm:prSet phldrT="[Texto]" custT="1"/>
      <dgm:spPr/>
      <dgm:t>
        <a:bodyPr/>
        <a:lstStyle/>
        <a:p>
          <a:r>
            <a:rPr lang="es-MX" sz="2400" dirty="0" smtClean="0">
              <a:latin typeface="Century Gothic" panose="020B0502020202020204" pitchFamily="34" charset="0"/>
            </a:rPr>
            <a:t>Mejor salud</a:t>
          </a:r>
          <a:endParaRPr lang="es-MX" sz="2400" dirty="0">
            <a:latin typeface="Century Gothic" panose="020B0502020202020204" pitchFamily="34" charset="0"/>
          </a:endParaRPr>
        </a:p>
      </dgm:t>
    </dgm:pt>
    <dgm:pt modelId="{564A3AFA-D9CE-4EA6-93BF-0FC3534C7B35}" type="parTrans" cxnId="{5F2D7870-4E78-4EDA-BC8F-DCF5212FDCA6}">
      <dgm:prSet/>
      <dgm:spPr/>
      <dgm:t>
        <a:bodyPr/>
        <a:lstStyle/>
        <a:p>
          <a:endParaRPr lang="es-MX"/>
        </a:p>
      </dgm:t>
    </dgm:pt>
    <dgm:pt modelId="{8AAAF0EB-1231-4EFB-A8D8-AFF9DA146EF7}" type="sibTrans" cxnId="{5F2D7870-4E78-4EDA-BC8F-DCF5212FDCA6}">
      <dgm:prSet/>
      <dgm:spPr/>
      <dgm:t>
        <a:bodyPr/>
        <a:lstStyle/>
        <a:p>
          <a:endParaRPr lang="es-MX"/>
        </a:p>
      </dgm:t>
    </dgm:pt>
    <dgm:pt modelId="{0C2AAB56-3BCD-4C62-A62F-FAE60AB360B1}" type="pres">
      <dgm:prSet presAssocID="{134BD40D-3B2C-4996-9A03-25A04E3CE37E}" presName="arrowDiagram" presStyleCnt="0">
        <dgm:presLayoutVars>
          <dgm:chMax val="5"/>
          <dgm:dir/>
          <dgm:resizeHandles val="exact"/>
        </dgm:presLayoutVars>
      </dgm:prSet>
      <dgm:spPr/>
      <dgm:t>
        <a:bodyPr/>
        <a:lstStyle/>
        <a:p>
          <a:endParaRPr lang="es-MX"/>
        </a:p>
      </dgm:t>
    </dgm:pt>
    <dgm:pt modelId="{2B6CC416-1520-47DC-AD76-7842AD338A64}" type="pres">
      <dgm:prSet presAssocID="{134BD40D-3B2C-4996-9A03-25A04E3CE37E}" presName="arrow" presStyleLbl="bgShp" presStyleIdx="0" presStyleCnt="1" custLinFactNeighborX="1273" custLinFactNeighborY="1077"/>
      <dgm:spPr>
        <a:solidFill>
          <a:srgbClr val="00B050"/>
        </a:solidFill>
      </dgm:spPr>
    </dgm:pt>
    <dgm:pt modelId="{D5FC311C-787A-447D-A8ED-73096E76A635}" type="pres">
      <dgm:prSet presAssocID="{134BD40D-3B2C-4996-9A03-25A04E3CE37E}" presName="arrowDiagram3" presStyleCnt="0"/>
      <dgm:spPr/>
    </dgm:pt>
    <dgm:pt modelId="{5E4DEAA3-6BDE-486C-B755-FF697C68EDF2}" type="pres">
      <dgm:prSet presAssocID="{F538E5A3-EE50-481A-AF7C-9DA033D1766F}" presName="bullet3a" presStyleLbl="node1" presStyleIdx="0" presStyleCnt="3"/>
      <dgm:spPr/>
    </dgm:pt>
    <dgm:pt modelId="{FC65D8BE-AFAF-437C-8B66-5C47CD999276}" type="pres">
      <dgm:prSet presAssocID="{F538E5A3-EE50-481A-AF7C-9DA033D1766F}" presName="textBox3a" presStyleLbl="revTx" presStyleIdx="0" presStyleCnt="3" custScaleY="76035" custLinFactNeighborX="-63748" custLinFactNeighborY="-67477">
        <dgm:presLayoutVars>
          <dgm:bulletEnabled val="1"/>
        </dgm:presLayoutVars>
      </dgm:prSet>
      <dgm:spPr/>
      <dgm:t>
        <a:bodyPr/>
        <a:lstStyle/>
        <a:p>
          <a:endParaRPr lang="es-MX"/>
        </a:p>
      </dgm:t>
    </dgm:pt>
    <dgm:pt modelId="{A20DADEC-9ACE-4628-B3D3-B3196FC6D7D3}" type="pres">
      <dgm:prSet presAssocID="{CE3184C5-BA19-4B9C-B2EE-0B98C1DE0F52}" presName="bullet3b" presStyleLbl="node1" presStyleIdx="1" presStyleCnt="3"/>
      <dgm:spPr/>
    </dgm:pt>
    <dgm:pt modelId="{5D894CA2-051D-4AEC-A3FF-0912D76DABA2}" type="pres">
      <dgm:prSet presAssocID="{CE3184C5-BA19-4B9C-B2EE-0B98C1DE0F52}" presName="textBox3b" presStyleLbl="revTx" presStyleIdx="1" presStyleCnt="3" custScaleX="117779" custScaleY="30268" custLinFactNeighborX="14405" custLinFactNeighborY="-42247">
        <dgm:presLayoutVars>
          <dgm:bulletEnabled val="1"/>
        </dgm:presLayoutVars>
      </dgm:prSet>
      <dgm:spPr/>
      <dgm:t>
        <a:bodyPr/>
        <a:lstStyle/>
        <a:p>
          <a:endParaRPr lang="es-MX"/>
        </a:p>
      </dgm:t>
    </dgm:pt>
    <dgm:pt modelId="{BB3C2D87-5CAD-4025-BB82-A00A6B29AFFA}" type="pres">
      <dgm:prSet presAssocID="{9EAEB460-8F48-4842-97A4-BBDC28F7F59A}" presName="bullet3c" presStyleLbl="node1" presStyleIdx="2" presStyleCnt="3"/>
      <dgm:spPr/>
    </dgm:pt>
    <dgm:pt modelId="{9C70AD2F-9511-4CF7-AA3C-1D19103B4B82}" type="pres">
      <dgm:prSet presAssocID="{9EAEB460-8F48-4842-97A4-BBDC28F7F59A}" presName="textBox3c" presStyleLbl="revTx" presStyleIdx="2" presStyleCnt="3" custScaleY="19111" custLinFactNeighborX="5475" custLinFactNeighborY="-51390">
        <dgm:presLayoutVars>
          <dgm:bulletEnabled val="1"/>
        </dgm:presLayoutVars>
      </dgm:prSet>
      <dgm:spPr/>
      <dgm:t>
        <a:bodyPr/>
        <a:lstStyle/>
        <a:p>
          <a:endParaRPr lang="es-MX"/>
        </a:p>
      </dgm:t>
    </dgm:pt>
  </dgm:ptLst>
  <dgm:cxnLst>
    <dgm:cxn modelId="{1EE47FC9-1384-4673-812B-0143328090F0}" srcId="{134BD40D-3B2C-4996-9A03-25A04E3CE37E}" destId="{CE3184C5-BA19-4B9C-B2EE-0B98C1DE0F52}" srcOrd="1" destOrd="0" parTransId="{1754DE2A-CA63-420B-ACC6-70276B52D472}" sibTransId="{44CAD667-532E-40A1-AD9C-8ABEFA14E271}"/>
    <dgm:cxn modelId="{0EFBACAC-89DA-446A-9D91-17E0C1EF782C}" type="presOf" srcId="{CE3184C5-BA19-4B9C-B2EE-0B98C1DE0F52}" destId="{5D894CA2-051D-4AEC-A3FF-0912D76DABA2}" srcOrd="0" destOrd="0" presId="urn:microsoft.com/office/officeart/2005/8/layout/arrow2"/>
    <dgm:cxn modelId="{5F2D7870-4E78-4EDA-BC8F-DCF5212FDCA6}" srcId="{134BD40D-3B2C-4996-9A03-25A04E3CE37E}" destId="{9EAEB460-8F48-4842-97A4-BBDC28F7F59A}" srcOrd="2" destOrd="0" parTransId="{564A3AFA-D9CE-4EA6-93BF-0FC3534C7B35}" sibTransId="{8AAAF0EB-1231-4EFB-A8D8-AFF9DA146EF7}"/>
    <dgm:cxn modelId="{7E1F5F9A-B6F9-4D4A-AE96-463F4EA4BD6D}" type="presOf" srcId="{F538E5A3-EE50-481A-AF7C-9DA033D1766F}" destId="{FC65D8BE-AFAF-437C-8B66-5C47CD999276}" srcOrd="0" destOrd="0" presId="urn:microsoft.com/office/officeart/2005/8/layout/arrow2"/>
    <dgm:cxn modelId="{6F2400B2-F185-4FCF-A1DE-6066F7F3A467}" type="presOf" srcId="{134BD40D-3B2C-4996-9A03-25A04E3CE37E}" destId="{0C2AAB56-3BCD-4C62-A62F-FAE60AB360B1}" srcOrd="0" destOrd="0" presId="urn:microsoft.com/office/officeart/2005/8/layout/arrow2"/>
    <dgm:cxn modelId="{5FCE993D-97F9-4CC3-A9DC-8D982E2A3520}" srcId="{134BD40D-3B2C-4996-9A03-25A04E3CE37E}" destId="{F538E5A3-EE50-481A-AF7C-9DA033D1766F}" srcOrd="0" destOrd="0" parTransId="{5BCC2C80-11C1-40FE-BB34-D589C9FDBAAF}" sibTransId="{2E102DCA-10E7-4E9F-B18F-AB96B3FC39AA}"/>
    <dgm:cxn modelId="{6F388F6A-578B-49E3-BCED-5027315E7094}" type="presOf" srcId="{9EAEB460-8F48-4842-97A4-BBDC28F7F59A}" destId="{9C70AD2F-9511-4CF7-AA3C-1D19103B4B82}" srcOrd="0" destOrd="0" presId="urn:microsoft.com/office/officeart/2005/8/layout/arrow2"/>
    <dgm:cxn modelId="{A9C8FBC4-2AD4-464B-81D4-08ED9517D142}" type="presParOf" srcId="{0C2AAB56-3BCD-4C62-A62F-FAE60AB360B1}" destId="{2B6CC416-1520-47DC-AD76-7842AD338A64}" srcOrd="0" destOrd="0" presId="urn:microsoft.com/office/officeart/2005/8/layout/arrow2"/>
    <dgm:cxn modelId="{138E2CE8-A3FA-4CF3-9E25-988CB5B77B0D}" type="presParOf" srcId="{0C2AAB56-3BCD-4C62-A62F-FAE60AB360B1}" destId="{D5FC311C-787A-447D-A8ED-73096E76A635}" srcOrd="1" destOrd="0" presId="urn:microsoft.com/office/officeart/2005/8/layout/arrow2"/>
    <dgm:cxn modelId="{34680067-E6AA-4D04-8235-57908B65FAD7}" type="presParOf" srcId="{D5FC311C-787A-447D-A8ED-73096E76A635}" destId="{5E4DEAA3-6BDE-486C-B755-FF697C68EDF2}" srcOrd="0" destOrd="0" presId="urn:microsoft.com/office/officeart/2005/8/layout/arrow2"/>
    <dgm:cxn modelId="{00C78B19-4EE1-4ECF-9D7A-381560CC22FD}" type="presParOf" srcId="{D5FC311C-787A-447D-A8ED-73096E76A635}" destId="{FC65D8BE-AFAF-437C-8B66-5C47CD999276}" srcOrd="1" destOrd="0" presId="urn:microsoft.com/office/officeart/2005/8/layout/arrow2"/>
    <dgm:cxn modelId="{32ACFFBB-43DC-4953-B16B-F046103FF11A}" type="presParOf" srcId="{D5FC311C-787A-447D-A8ED-73096E76A635}" destId="{A20DADEC-9ACE-4628-B3D3-B3196FC6D7D3}" srcOrd="2" destOrd="0" presId="urn:microsoft.com/office/officeart/2005/8/layout/arrow2"/>
    <dgm:cxn modelId="{2C9A006E-D53B-47A3-803A-CD9501ECE86F}" type="presParOf" srcId="{D5FC311C-787A-447D-A8ED-73096E76A635}" destId="{5D894CA2-051D-4AEC-A3FF-0912D76DABA2}" srcOrd="3" destOrd="0" presId="urn:microsoft.com/office/officeart/2005/8/layout/arrow2"/>
    <dgm:cxn modelId="{84B66BA6-722D-498A-B95A-0D087C9B9626}" type="presParOf" srcId="{D5FC311C-787A-447D-A8ED-73096E76A635}" destId="{BB3C2D87-5CAD-4025-BB82-A00A6B29AFFA}" srcOrd="4" destOrd="0" presId="urn:microsoft.com/office/officeart/2005/8/layout/arrow2"/>
    <dgm:cxn modelId="{7D444744-09CB-46E8-B57E-F8C317CEB19A}" type="presParOf" srcId="{D5FC311C-787A-447D-A8ED-73096E76A635}" destId="{9C70AD2F-9511-4CF7-AA3C-1D19103B4B82}" srcOrd="5" destOrd="0" presId="urn:microsoft.com/office/officeart/2005/8/layout/arrow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6B595D-64DA-443F-8C71-C76C2DE68C3C}" type="doc">
      <dgm:prSet loTypeId="urn:microsoft.com/office/officeart/2009/layout/CircleArrowProcess" loCatId="cycle" qsTypeId="urn:microsoft.com/office/officeart/2005/8/quickstyle/3d1" qsCatId="3D" csTypeId="urn:microsoft.com/office/officeart/2005/8/colors/accent1_2" csCatId="accent1" phldr="1"/>
      <dgm:spPr/>
      <dgm:t>
        <a:bodyPr/>
        <a:lstStyle/>
        <a:p>
          <a:endParaRPr lang="es-MX"/>
        </a:p>
      </dgm:t>
    </dgm:pt>
    <dgm:pt modelId="{E66E5FE5-4E55-45B4-BA52-4BDDF3514C89}">
      <dgm:prSet phldrT="[Texto]"/>
      <dgm:spPr/>
      <dgm:t>
        <a:bodyPr/>
        <a:lstStyle/>
        <a:p>
          <a:r>
            <a:rPr lang="es-MX" dirty="0" smtClean="0"/>
            <a:t> I. Municipio Incorporado</a:t>
          </a:r>
          <a:endParaRPr lang="es-MX" dirty="0"/>
        </a:p>
      </dgm:t>
    </dgm:pt>
    <dgm:pt modelId="{1A9C7F2F-0BDB-49F5-9DEC-043B3F7B8D0A}" type="parTrans" cxnId="{CDAE0647-44D8-437B-B506-0DC97CFA5A27}">
      <dgm:prSet/>
      <dgm:spPr/>
      <dgm:t>
        <a:bodyPr/>
        <a:lstStyle/>
        <a:p>
          <a:endParaRPr lang="es-MX"/>
        </a:p>
      </dgm:t>
    </dgm:pt>
    <dgm:pt modelId="{25F9BC53-D67C-4826-8898-16D905CC08F3}" type="sibTrans" cxnId="{CDAE0647-44D8-437B-B506-0DC97CFA5A27}">
      <dgm:prSet/>
      <dgm:spPr/>
      <dgm:t>
        <a:bodyPr/>
        <a:lstStyle/>
        <a:p>
          <a:endParaRPr lang="es-MX"/>
        </a:p>
      </dgm:t>
    </dgm:pt>
    <dgm:pt modelId="{8B935B71-90BE-48DB-9948-9CD720C8BC34}">
      <dgm:prSet phldrT="[Texto]"/>
      <dgm:spPr/>
      <dgm:t>
        <a:bodyPr/>
        <a:lstStyle/>
        <a:p>
          <a:r>
            <a:rPr lang="es-MX" dirty="0" smtClean="0"/>
            <a:t>II. Municipio Activo</a:t>
          </a:r>
          <a:endParaRPr lang="es-MX" dirty="0"/>
        </a:p>
      </dgm:t>
    </dgm:pt>
    <dgm:pt modelId="{860BCEFA-8F7A-47C4-8F43-EAFB0171FB93}" type="parTrans" cxnId="{626E7C42-BB26-471C-8510-31AE26E51586}">
      <dgm:prSet/>
      <dgm:spPr/>
      <dgm:t>
        <a:bodyPr/>
        <a:lstStyle/>
        <a:p>
          <a:endParaRPr lang="es-MX"/>
        </a:p>
      </dgm:t>
    </dgm:pt>
    <dgm:pt modelId="{3A3508EC-607C-4180-82AF-8C977B04A1BD}" type="sibTrans" cxnId="{626E7C42-BB26-471C-8510-31AE26E51586}">
      <dgm:prSet/>
      <dgm:spPr/>
      <dgm:t>
        <a:bodyPr/>
        <a:lstStyle/>
        <a:p>
          <a:endParaRPr lang="es-MX"/>
        </a:p>
      </dgm:t>
    </dgm:pt>
    <dgm:pt modelId="{EA152C2E-A2DA-45CE-81D6-EADDBEAE9471}">
      <dgm:prSet phldrT="[Texto]"/>
      <dgm:spPr/>
      <dgm:t>
        <a:bodyPr/>
        <a:lstStyle/>
        <a:p>
          <a:r>
            <a:rPr lang="es-MX" dirty="0" smtClean="0"/>
            <a:t>III. Municipio Certificado</a:t>
          </a:r>
          <a:endParaRPr lang="es-MX" dirty="0"/>
        </a:p>
      </dgm:t>
    </dgm:pt>
    <dgm:pt modelId="{D4FE1E21-E3E6-49FC-B11C-6740AB651E16}" type="parTrans" cxnId="{B221F224-3967-450E-A4D2-296DE126C079}">
      <dgm:prSet/>
      <dgm:spPr/>
      <dgm:t>
        <a:bodyPr/>
        <a:lstStyle/>
        <a:p>
          <a:endParaRPr lang="es-MX"/>
        </a:p>
      </dgm:t>
    </dgm:pt>
    <dgm:pt modelId="{DFAEFA64-CF20-429C-B3A6-A6ED36B15E85}" type="sibTrans" cxnId="{B221F224-3967-450E-A4D2-296DE126C079}">
      <dgm:prSet/>
      <dgm:spPr/>
      <dgm:t>
        <a:bodyPr/>
        <a:lstStyle/>
        <a:p>
          <a:endParaRPr lang="es-MX"/>
        </a:p>
      </dgm:t>
    </dgm:pt>
    <dgm:pt modelId="{506A9A9A-E65D-4B4D-82CC-C3343BD5BA8E}" type="pres">
      <dgm:prSet presAssocID="{006B595D-64DA-443F-8C71-C76C2DE68C3C}" presName="Name0" presStyleCnt="0">
        <dgm:presLayoutVars>
          <dgm:chMax val="7"/>
          <dgm:chPref val="7"/>
          <dgm:dir/>
          <dgm:animLvl val="lvl"/>
        </dgm:presLayoutVars>
      </dgm:prSet>
      <dgm:spPr/>
      <dgm:t>
        <a:bodyPr/>
        <a:lstStyle/>
        <a:p>
          <a:endParaRPr lang="es-MX"/>
        </a:p>
      </dgm:t>
    </dgm:pt>
    <dgm:pt modelId="{6DDF66AC-F454-4F33-9A53-EB5A91321A4F}" type="pres">
      <dgm:prSet presAssocID="{E66E5FE5-4E55-45B4-BA52-4BDDF3514C89}" presName="Accent1" presStyleCnt="0"/>
      <dgm:spPr/>
    </dgm:pt>
    <dgm:pt modelId="{70892230-D0AA-49DB-8997-9F48CBBB45EF}" type="pres">
      <dgm:prSet presAssocID="{E66E5FE5-4E55-45B4-BA52-4BDDF3514C89}" presName="Accent" presStyleLbl="node1" presStyleIdx="0" presStyleCnt="3"/>
      <dgm:spPr>
        <a:solidFill>
          <a:srgbClr val="7030A0"/>
        </a:solidFill>
      </dgm:spPr>
    </dgm:pt>
    <dgm:pt modelId="{C4958BA4-79F7-43B3-8403-962DFC7BF8BA}" type="pres">
      <dgm:prSet presAssocID="{E66E5FE5-4E55-45B4-BA52-4BDDF3514C89}" presName="Parent1" presStyleLbl="revTx" presStyleIdx="0" presStyleCnt="3">
        <dgm:presLayoutVars>
          <dgm:chMax val="1"/>
          <dgm:chPref val="1"/>
          <dgm:bulletEnabled val="1"/>
        </dgm:presLayoutVars>
      </dgm:prSet>
      <dgm:spPr/>
      <dgm:t>
        <a:bodyPr/>
        <a:lstStyle/>
        <a:p>
          <a:endParaRPr lang="es-MX"/>
        </a:p>
      </dgm:t>
    </dgm:pt>
    <dgm:pt modelId="{E5C2DDD7-4ED5-4498-95A7-960137BB4C79}" type="pres">
      <dgm:prSet presAssocID="{8B935B71-90BE-48DB-9948-9CD720C8BC34}" presName="Accent2" presStyleCnt="0"/>
      <dgm:spPr/>
    </dgm:pt>
    <dgm:pt modelId="{6A0E480C-289D-4627-A5C3-C86C99AEC3E0}" type="pres">
      <dgm:prSet presAssocID="{8B935B71-90BE-48DB-9948-9CD720C8BC34}" presName="Accent" presStyleLbl="node1" presStyleIdx="1" presStyleCnt="3"/>
      <dgm:spPr>
        <a:solidFill>
          <a:srgbClr val="00B050"/>
        </a:solidFill>
      </dgm:spPr>
    </dgm:pt>
    <dgm:pt modelId="{F47A6EFD-B8F4-4AEF-93BD-F3887095C82B}" type="pres">
      <dgm:prSet presAssocID="{8B935B71-90BE-48DB-9948-9CD720C8BC34}" presName="Parent2" presStyleLbl="revTx" presStyleIdx="1" presStyleCnt="3">
        <dgm:presLayoutVars>
          <dgm:chMax val="1"/>
          <dgm:chPref val="1"/>
          <dgm:bulletEnabled val="1"/>
        </dgm:presLayoutVars>
      </dgm:prSet>
      <dgm:spPr/>
      <dgm:t>
        <a:bodyPr/>
        <a:lstStyle/>
        <a:p>
          <a:endParaRPr lang="es-MX"/>
        </a:p>
      </dgm:t>
    </dgm:pt>
    <dgm:pt modelId="{C54D5039-88D4-40CA-9AEC-7076A3D476EB}" type="pres">
      <dgm:prSet presAssocID="{EA152C2E-A2DA-45CE-81D6-EADDBEAE9471}" presName="Accent3" presStyleCnt="0"/>
      <dgm:spPr/>
    </dgm:pt>
    <dgm:pt modelId="{E3855254-98AC-4BCA-9B72-83F5C9AF3EAE}" type="pres">
      <dgm:prSet presAssocID="{EA152C2E-A2DA-45CE-81D6-EADDBEAE9471}" presName="Accent" presStyleLbl="node1" presStyleIdx="2" presStyleCnt="3"/>
      <dgm:spPr>
        <a:solidFill>
          <a:srgbClr val="FFC000"/>
        </a:solidFill>
      </dgm:spPr>
    </dgm:pt>
    <dgm:pt modelId="{0FEC472C-58A6-43BC-82A7-37E1AAC33AE0}" type="pres">
      <dgm:prSet presAssocID="{EA152C2E-A2DA-45CE-81D6-EADDBEAE9471}" presName="Parent3" presStyleLbl="revTx" presStyleIdx="2" presStyleCnt="3">
        <dgm:presLayoutVars>
          <dgm:chMax val="1"/>
          <dgm:chPref val="1"/>
          <dgm:bulletEnabled val="1"/>
        </dgm:presLayoutVars>
      </dgm:prSet>
      <dgm:spPr/>
      <dgm:t>
        <a:bodyPr/>
        <a:lstStyle/>
        <a:p>
          <a:endParaRPr lang="es-MX"/>
        </a:p>
      </dgm:t>
    </dgm:pt>
  </dgm:ptLst>
  <dgm:cxnLst>
    <dgm:cxn modelId="{225D6C3E-A116-48A8-A006-B3C2C9ED499B}" type="presOf" srcId="{006B595D-64DA-443F-8C71-C76C2DE68C3C}" destId="{506A9A9A-E65D-4B4D-82CC-C3343BD5BA8E}" srcOrd="0" destOrd="0" presId="urn:microsoft.com/office/officeart/2009/layout/CircleArrowProcess"/>
    <dgm:cxn modelId="{170EF1C8-F66C-4157-AECD-EE4E33F9F0E5}" type="presOf" srcId="{EA152C2E-A2DA-45CE-81D6-EADDBEAE9471}" destId="{0FEC472C-58A6-43BC-82A7-37E1AAC33AE0}" srcOrd="0" destOrd="0" presId="urn:microsoft.com/office/officeart/2009/layout/CircleArrowProcess"/>
    <dgm:cxn modelId="{626E7C42-BB26-471C-8510-31AE26E51586}" srcId="{006B595D-64DA-443F-8C71-C76C2DE68C3C}" destId="{8B935B71-90BE-48DB-9948-9CD720C8BC34}" srcOrd="1" destOrd="0" parTransId="{860BCEFA-8F7A-47C4-8F43-EAFB0171FB93}" sibTransId="{3A3508EC-607C-4180-82AF-8C977B04A1BD}"/>
    <dgm:cxn modelId="{7D26CDE2-5C80-46DA-B48F-53D12EFE504D}" type="presOf" srcId="{8B935B71-90BE-48DB-9948-9CD720C8BC34}" destId="{F47A6EFD-B8F4-4AEF-93BD-F3887095C82B}" srcOrd="0" destOrd="0" presId="urn:microsoft.com/office/officeart/2009/layout/CircleArrowProcess"/>
    <dgm:cxn modelId="{24896A6F-A87F-4FCD-A63F-E736749A5486}" type="presOf" srcId="{E66E5FE5-4E55-45B4-BA52-4BDDF3514C89}" destId="{C4958BA4-79F7-43B3-8403-962DFC7BF8BA}" srcOrd="0" destOrd="0" presId="urn:microsoft.com/office/officeart/2009/layout/CircleArrowProcess"/>
    <dgm:cxn modelId="{B221F224-3967-450E-A4D2-296DE126C079}" srcId="{006B595D-64DA-443F-8C71-C76C2DE68C3C}" destId="{EA152C2E-A2DA-45CE-81D6-EADDBEAE9471}" srcOrd="2" destOrd="0" parTransId="{D4FE1E21-E3E6-49FC-B11C-6740AB651E16}" sibTransId="{DFAEFA64-CF20-429C-B3A6-A6ED36B15E85}"/>
    <dgm:cxn modelId="{CDAE0647-44D8-437B-B506-0DC97CFA5A27}" srcId="{006B595D-64DA-443F-8C71-C76C2DE68C3C}" destId="{E66E5FE5-4E55-45B4-BA52-4BDDF3514C89}" srcOrd="0" destOrd="0" parTransId="{1A9C7F2F-0BDB-49F5-9DEC-043B3F7B8D0A}" sibTransId="{25F9BC53-D67C-4826-8898-16D905CC08F3}"/>
    <dgm:cxn modelId="{FF99211E-1236-461F-9CFC-2BEEB5D183CC}" type="presParOf" srcId="{506A9A9A-E65D-4B4D-82CC-C3343BD5BA8E}" destId="{6DDF66AC-F454-4F33-9A53-EB5A91321A4F}" srcOrd="0" destOrd="0" presId="urn:microsoft.com/office/officeart/2009/layout/CircleArrowProcess"/>
    <dgm:cxn modelId="{5D998D70-2801-433B-8C8A-0E3C59710FB4}" type="presParOf" srcId="{6DDF66AC-F454-4F33-9A53-EB5A91321A4F}" destId="{70892230-D0AA-49DB-8997-9F48CBBB45EF}" srcOrd="0" destOrd="0" presId="urn:microsoft.com/office/officeart/2009/layout/CircleArrowProcess"/>
    <dgm:cxn modelId="{ABCC836A-CBC1-450B-867E-318925CED566}" type="presParOf" srcId="{506A9A9A-E65D-4B4D-82CC-C3343BD5BA8E}" destId="{C4958BA4-79F7-43B3-8403-962DFC7BF8BA}" srcOrd="1" destOrd="0" presId="urn:microsoft.com/office/officeart/2009/layout/CircleArrowProcess"/>
    <dgm:cxn modelId="{422500B8-8AE5-474A-92C6-C557A18B0922}" type="presParOf" srcId="{506A9A9A-E65D-4B4D-82CC-C3343BD5BA8E}" destId="{E5C2DDD7-4ED5-4498-95A7-960137BB4C79}" srcOrd="2" destOrd="0" presId="urn:microsoft.com/office/officeart/2009/layout/CircleArrowProcess"/>
    <dgm:cxn modelId="{F040C114-5B4B-479D-B88F-504F0C7150AE}" type="presParOf" srcId="{E5C2DDD7-4ED5-4498-95A7-960137BB4C79}" destId="{6A0E480C-289D-4627-A5C3-C86C99AEC3E0}" srcOrd="0" destOrd="0" presId="urn:microsoft.com/office/officeart/2009/layout/CircleArrowProcess"/>
    <dgm:cxn modelId="{FEA025DD-8C42-47AF-BA50-E477E12B6441}" type="presParOf" srcId="{506A9A9A-E65D-4B4D-82CC-C3343BD5BA8E}" destId="{F47A6EFD-B8F4-4AEF-93BD-F3887095C82B}" srcOrd="3" destOrd="0" presId="urn:microsoft.com/office/officeart/2009/layout/CircleArrowProcess"/>
    <dgm:cxn modelId="{C3D89CE1-5A26-4873-B5DE-BF4A947345E9}" type="presParOf" srcId="{506A9A9A-E65D-4B4D-82CC-C3343BD5BA8E}" destId="{C54D5039-88D4-40CA-9AEC-7076A3D476EB}" srcOrd="4" destOrd="0" presId="urn:microsoft.com/office/officeart/2009/layout/CircleArrowProcess"/>
    <dgm:cxn modelId="{2E8C51C8-9161-46BB-950B-3FD32D276A18}" type="presParOf" srcId="{C54D5039-88D4-40CA-9AEC-7076A3D476EB}" destId="{E3855254-98AC-4BCA-9B72-83F5C9AF3EAE}" srcOrd="0" destOrd="0" presId="urn:microsoft.com/office/officeart/2009/layout/CircleArrowProcess"/>
    <dgm:cxn modelId="{7A0FF4E7-33E8-4172-B8E0-4F3361D729E8}" type="presParOf" srcId="{506A9A9A-E65D-4B4D-82CC-C3343BD5BA8E}" destId="{0FEC472C-58A6-43BC-82A7-37E1AAC33AE0}"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6B595D-64DA-443F-8C71-C76C2DE68C3C}" type="doc">
      <dgm:prSet loTypeId="urn:microsoft.com/office/officeart/2009/layout/CircleArrowProcess" loCatId="cycle" qsTypeId="urn:microsoft.com/office/officeart/2005/8/quickstyle/3d1" qsCatId="3D" csTypeId="urn:microsoft.com/office/officeart/2005/8/colors/accent1_2" csCatId="accent1" phldr="1"/>
      <dgm:spPr/>
      <dgm:t>
        <a:bodyPr/>
        <a:lstStyle/>
        <a:p>
          <a:endParaRPr lang="es-MX"/>
        </a:p>
      </dgm:t>
    </dgm:pt>
    <dgm:pt modelId="{E66E5FE5-4E55-45B4-BA52-4BDDF3514C89}">
      <dgm:prSet phldrT="[Texto]"/>
      <dgm:spPr/>
      <dgm:t>
        <a:bodyPr/>
        <a:lstStyle/>
        <a:p>
          <a:r>
            <a:rPr lang="es-MX" dirty="0" smtClean="0"/>
            <a:t> I. Municipio Incorporado</a:t>
          </a:r>
          <a:endParaRPr lang="es-MX" dirty="0"/>
        </a:p>
      </dgm:t>
    </dgm:pt>
    <dgm:pt modelId="{1A9C7F2F-0BDB-49F5-9DEC-043B3F7B8D0A}" type="parTrans" cxnId="{CDAE0647-44D8-437B-B506-0DC97CFA5A27}">
      <dgm:prSet/>
      <dgm:spPr/>
      <dgm:t>
        <a:bodyPr/>
        <a:lstStyle/>
        <a:p>
          <a:endParaRPr lang="es-MX"/>
        </a:p>
      </dgm:t>
    </dgm:pt>
    <dgm:pt modelId="{25F9BC53-D67C-4826-8898-16D905CC08F3}" type="sibTrans" cxnId="{CDAE0647-44D8-437B-B506-0DC97CFA5A27}">
      <dgm:prSet/>
      <dgm:spPr/>
      <dgm:t>
        <a:bodyPr/>
        <a:lstStyle/>
        <a:p>
          <a:endParaRPr lang="es-MX"/>
        </a:p>
      </dgm:t>
    </dgm:pt>
    <dgm:pt modelId="{506A9A9A-E65D-4B4D-82CC-C3343BD5BA8E}" type="pres">
      <dgm:prSet presAssocID="{006B595D-64DA-443F-8C71-C76C2DE68C3C}" presName="Name0" presStyleCnt="0">
        <dgm:presLayoutVars>
          <dgm:chMax val="7"/>
          <dgm:chPref val="7"/>
          <dgm:dir/>
          <dgm:animLvl val="lvl"/>
        </dgm:presLayoutVars>
      </dgm:prSet>
      <dgm:spPr/>
      <dgm:t>
        <a:bodyPr/>
        <a:lstStyle/>
        <a:p>
          <a:endParaRPr lang="es-MX"/>
        </a:p>
      </dgm:t>
    </dgm:pt>
    <dgm:pt modelId="{6DDF66AC-F454-4F33-9A53-EB5A91321A4F}" type="pres">
      <dgm:prSet presAssocID="{E66E5FE5-4E55-45B4-BA52-4BDDF3514C89}" presName="Accent1" presStyleCnt="0"/>
      <dgm:spPr/>
    </dgm:pt>
    <dgm:pt modelId="{70892230-D0AA-49DB-8997-9F48CBBB45EF}" type="pres">
      <dgm:prSet presAssocID="{E66E5FE5-4E55-45B4-BA52-4BDDF3514C89}" presName="Accent" presStyleLbl="node1" presStyleIdx="0" presStyleCnt="1" custScaleX="94385" custScaleY="88898" custLinFactNeighborX="-26709" custLinFactNeighborY="-30145"/>
      <dgm:spPr>
        <a:solidFill>
          <a:srgbClr val="7030A0"/>
        </a:solidFill>
      </dgm:spPr>
    </dgm:pt>
    <dgm:pt modelId="{C4958BA4-79F7-43B3-8403-962DFC7BF8BA}" type="pres">
      <dgm:prSet presAssocID="{E66E5FE5-4E55-45B4-BA52-4BDDF3514C89}" presName="Parent1" presStyleLbl="revTx" presStyleIdx="0" presStyleCnt="1" custLinFactY="-14007" custLinFactNeighborX="-47835" custLinFactNeighborY="-100000">
        <dgm:presLayoutVars>
          <dgm:chMax val="1"/>
          <dgm:chPref val="1"/>
          <dgm:bulletEnabled val="1"/>
        </dgm:presLayoutVars>
      </dgm:prSet>
      <dgm:spPr/>
      <dgm:t>
        <a:bodyPr/>
        <a:lstStyle/>
        <a:p>
          <a:endParaRPr lang="es-MX"/>
        </a:p>
      </dgm:t>
    </dgm:pt>
  </dgm:ptLst>
  <dgm:cxnLst>
    <dgm:cxn modelId="{CDAE0647-44D8-437B-B506-0DC97CFA5A27}" srcId="{006B595D-64DA-443F-8C71-C76C2DE68C3C}" destId="{E66E5FE5-4E55-45B4-BA52-4BDDF3514C89}" srcOrd="0" destOrd="0" parTransId="{1A9C7F2F-0BDB-49F5-9DEC-043B3F7B8D0A}" sibTransId="{25F9BC53-D67C-4826-8898-16D905CC08F3}"/>
    <dgm:cxn modelId="{4FFF421A-B783-4744-9B55-BE27920D7190}" type="presOf" srcId="{006B595D-64DA-443F-8C71-C76C2DE68C3C}" destId="{506A9A9A-E65D-4B4D-82CC-C3343BD5BA8E}" srcOrd="0" destOrd="0" presId="urn:microsoft.com/office/officeart/2009/layout/CircleArrowProcess"/>
    <dgm:cxn modelId="{E8BB6D46-429B-4CEF-94CB-AB96DF12CDDB}" type="presOf" srcId="{E66E5FE5-4E55-45B4-BA52-4BDDF3514C89}" destId="{C4958BA4-79F7-43B3-8403-962DFC7BF8BA}" srcOrd="0" destOrd="0" presId="urn:microsoft.com/office/officeart/2009/layout/CircleArrowProcess"/>
    <dgm:cxn modelId="{0F6A3129-D12C-4C9D-A192-797D95672A32}" type="presParOf" srcId="{506A9A9A-E65D-4B4D-82CC-C3343BD5BA8E}" destId="{6DDF66AC-F454-4F33-9A53-EB5A91321A4F}" srcOrd="0" destOrd="0" presId="urn:microsoft.com/office/officeart/2009/layout/CircleArrowProcess"/>
    <dgm:cxn modelId="{E71E7C43-4280-47D3-B73D-8B28E21666E8}" type="presParOf" srcId="{6DDF66AC-F454-4F33-9A53-EB5A91321A4F}" destId="{70892230-D0AA-49DB-8997-9F48CBBB45EF}" srcOrd="0" destOrd="0" presId="urn:microsoft.com/office/officeart/2009/layout/CircleArrowProcess"/>
    <dgm:cxn modelId="{7227E430-91E1-43AF-82A0-24605924E506}" type="presParOf" srcId="{506A9A9A-E65D-4B4D-82CC-C3343BD5BA8E}" destId="{C4958BA4-79F7-43B3-8403-962DFC7BF8BA}" srcOrd="1"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4612F1-4BA8-4018-9FF3-F8948FE671DC}" type="doc">
      <dgm:prSet loTypeId="urn:microsoft.com/office/officeart/2005/8/layout/radial2" loCatId="relationship" qsTypeId="urn:microsoft.com/office/officeart/2005/8/quickstyle/3d2" qsCatId="3D" csTypeId="urn:microsoft.com/office/officeart/2005/8/colors/accent2_2" csCatId="accent2" phldr="1"/>
      <dgm:spPr/>
      <dgm:t>
        <a:bodyPr/>
        <a:lstStyle/>
        <a:p>
          <a:endParaRPr lang="es-MX"/>
        </a:p>
      </dgm:t>
    </dgm:pt>
    <dgm:pt modelId="{7D8F8597-9E51-45FD-B85F-F47C0D550C18}">
      <dgm:prSet phldrT="[Texto]"/>
      <dgm:spPr>
        <a:solidFill>
          <a:srgbClr val="7030A0"/>
        </a:solidFill>
      </dgm:spPr>
      <dgm:t>
        <a:bodyPr/>
        <a:lstStyle/>
        <a:p>
          <a:r>
            <a:rPr lang="es-MX" b="1" dirty="0" smtClean="0"/>
            <a:t>Embarazo en adolescentes</a:t>
          </a:r>
          <a:endParaRPr lang="es-MX" b="1" dirty="0"/>
        </a:p>
      </dgm:t>
    </dgm:pt>
    <dgm:pt modelId="{C37CB716-012C-4A0C-8768-CB758E3C8C34}" type="parTrans" cxnId="{0A794D87-F733-4D63-953E-2A6C82272169}">
      <dgm:prSet/>
      <dgm:spPr/>
      <dgm:t>
        <a:bodyPr/>
        <a:lstStyle/>
        <a:p>
          <a:endParaRPr lang="es-MX"/>
        </a:p>
      </dgm:t>
    </dgm:pt>
    <dgm:pt modelId="{A53A9135-AED8-4095-9BFA-EA8BD9597DE2}" type="sibTrans" cxnId="{0A794D87-F733-4D63-953E-2A6C82272169}">
      <dgm:prSet/>
      <dgm:spPr/>
      <dgm:t>
        <a:bodyPr/>
        <a:lstStyle/>
        <a:p>
          <a:endParaRPr lang="es-MX"/>
        </a:p>
      </dgm:t>
    </dgm:pt>
    <dgm:pt modelId="{C2E088EA-DF05-4CAF-9F8F-480E1ABE3B98}">
      <dgm:prSet phldrT="[Texto]"/>
      <dgm:spPr/>
      <dgm:t>
        <a:bodyPr/>
        <a:lstStyle/>
        <a:p>
          <a:r>
            <a:rPr lang="es-MX" dirty="0" smtClean="0"/>
            <a:t>Integración de grupo</a:t>
          </a:r>
          <a:endParaRPr lang="es-MX" dirty="0"/>
        </a:p>
      </dgm:t>
    </dgm:pt>
    <dgm:pt modelId="{71ACB4FA-C427-4B41-9306-7603A6D1FBB1}" type="parTrans" cxnId="{EA86B2EC-35BF-4EBB-B1E8-BCE17F5B01F3}">
      <dgm:prSet/>
      <dgm:spPr/>
      <dgm:t>
        <a:bodyPr/>
        <a:lstStyle/>
        <a:p>
          <a:endParaRPr lang="es-MX"/>
        </a:p>
      </dgm:t>
    </dgm:pt>
    <dgm:pt modelId="{7E0D2B58-BFA0-4CA7-AAEE-2BBC1AD0ED4E}" type="sibTrans" cxnId="{EA86B2EC-35BF-4EBB-B1E8-BCE17F5B01F3}">
      <dgm:prSet/>
      <dgm:spPr/>
      <dgm:t>
        <a:bodyPr/>
        <a:lstStyle/>
        <a:p>
          <a:endParaRPr lang="es-MX"/>
        </a:p>
      </dgm:t>
    </dgm:pt>
    <dgm:pt modelId="{E006B213-6FB5-40F6-AE02-3D32C27308BC}">
      <dgm:prSet phldrT="[Texto]"/>
      <dgm:spPr/>
      <dgm:t>
        <a:bodyPr/>
        <a:lstStyle/>
        <a:p>
          <a:r>
            <a:rPr lang="es-MX" dirty="0" smtClean="0"/>
            <a:t>Talleres a adolescentes y padres</a:t>
          </a:r>
          <a:endParaRPr lang="es-MX" dirty="0"/>
        </a:p>
      </dgm:t>
    </dgm:pt>
    <dgm:pt modelId="{2E5BC8FB-43B3-4AA1-8A11-632D9CC8E468}" type="parTrans" cxnId="{EE56BC42-04EF-409D-AB26-94D97EE43B41}">
      <dgm:prSet/>
      <dgm:spPr/>
      <dgm:t>
        <a:bodyPr/>
        <a:lstStyle/>
        <a:p>
          <a:endParaRPr lang="es-MX"/>
        </a:p>
      </dgm:t>
    </dgm:pt>
    <dgm:pt modelId="{4CFE6B85-A975-438B-AD8C-1AEE6B6E1D96}" type="sibTrans" cxnId="{EE56BC42-04EF-409D-AB26-94D97EE43B41}">
      <dgm:prSet/>
      <dgm:spPr/>
      <dgm:t>
        <a:bodyPr/>
        <a:lstStyle/>
        <a:p>
          <a:endParaRPr lang="es-MX"/>
        </a:p>
      </dgm:t>
    </dgm:pt>
    <dgm:pt modelId="{9D98C618-071D-4F19-8E23-104B782DCC55}">
      <dgm:prSet phldrT="[Texto]"/>
      <dgm:spPr>
        <a:solidFill>
          <a:srgbClr val="FFC000"/>
        </a:solidFill>
      </dgm:spPr>
      <dgm:t>
        <a:bodyPr/>
        <a:lstStyle/>
        <a:p>
          <a:r>
            <a:rPr lang="es-MX" b="1" dirty="0" smtClean="0"/>
            <a:t>Adicciones</a:t>
          </a:r>
          <a:endParaRPr lang="es-MX" b="1" dirty="0"/>
        </a:p>
      </dgm:t>
    </dgm:pt>
    <dgm:pt modelId="{FDF70806-021C-41BE-973C-22C687EEA85F}" type="parTrans" cxnId="{E5F110EF-9777-46C3-B150-AB26C2F64C1B}">
      <dgm:prSet/>
      <dgm:spPr/>
      <dgm:t>
        <a:bodyPr/>
        <a:lstStyle/>
        <a:p>
          <a:endParaRPr lang="es-MX"/>
        </a:p>
      </dgm:t>
    </dgm:pt>
    <dgm:pt modelId="{1DA8EA24-669A-4A07-8B45-65FE6AC32D3E}" type="sibTrans" cxnId="{E5F110EF-9777-46C3-B150-AB26C2F64C1B}">
      <dgm:prSet/>
      <dgm:spPr/>
      <dgm:t>
        <a:bodyPr/>
        <a:lstStyle/>
        <a:p>
          <a:endParaRPr lang="es-MX"/>
        </a:p>
      </dgm:t>
    </dgm:pt>
    <dgm:pt modelId="{EC1353E1-DFA3-4212-B634-81E2FD6D8BF4}">
      <dgm:prSet phldrT="[Texto]"/>
      <dgm:spPr/>
      <dgm:t>
        <a:bodyPr/>
        <a:lstStyle/>
        <a:p>
          <a:r>
            <a:rPr lang="es-MX" dirty="0" smtClean="0"/>
            <a:t>Integración de grupos</a:t>
          </a:r>
          <a:endParaRPr lang="es-MX" dirty="0"/>
        </a:p>
      </dgm:t>
    </dgm:pt>
    <dgm:pt modelId="{D399A8D0-C18D-45C6-84BE-594704287E23}" type="parTrans" cxnId="{E1ED049D-736A-4B69-9569-B757ABD18FC2}">
      <dgm:prSet/>
      <dgm:spPr/>
      <dgm:t>
        <a:bodyPr/>
        <a:lstStyle/>
        <a:p>
          <a:endParaRPr lang="es-MX"/>
        </a:p>
      </dgm:t>
    </dgm:pt>
    <dgm:pt modelId="{C53B44E7-2ECA-4462-AE84-2DE429FA5CBD}" type="sibTrans" cxnId="{E1ED049D-736A-4B69-9569-B757ABD18FC2}">
      <dgm:prSet/>
      <dgm:spPr/>
      <dgm:t>
        <a:bodyPr/>
        <a:lstStyle/>
        <a:p>
          <a:endParaRPr lang="es-MX"/>
        </a:p>
      </dgm:t>
    </dgm:pt>
    <dgm:pt modelId="{8A458D62-1A80-4E2D-A28B-7F6DDC400993}">
      <dgm:prSet phldrT="[Texto]"/>
      <dgm:spPr/>
      <dgm:t>
        <a:bodyPr/>
        <a:lstStyle/>
        <a:p>
          <a:r>
            <a:rPr lang="es-MX" dirty="0" smtClean="0"/>
            <a:t>Talleres </a:t>
          </a:r>
          <a:endParaRPr lang="es-MX" dirty="0"/>
        </a:p>
      </dgm:t>
    </dgm:pt>
    <dgm:pt modelId="{6186A1E5-CE7E-44D5-BA64-B9213A047459}" type="parTrans" cxnId="{1522A9BF-8F41-44B0-9270-E6743350D131}">
      <dgm:prSet/>
      <dgm:spPr/>
      <dgm:t>
        <a:bodyPr/>
        <a:lstStyle/>
        <a:p>
          <a:endParaRPr lang="es-MX"/>
        </a:p>
      </dgm:t>
    </dgm:pt>
    <dgm:pt modelId="{65F37EB7-923E-4A3C-81E8-D7B5182251D0}" type="sibTrans" cxnId="{1522A9BF-8F41-44B0-9270-E6743350D131}">
      <dgm:prSet/>
      <dgm:spPr/>
      <dgm:t>
        <a:bodyPr/>
        <a:lstStyle/>
        <a:p>
          <a:endParaRPr lang="es-MX"/>
        </a:p>
      </dgm:t>
    </dgm:pt>
    <dgm:pt modelId="{C433AEE5-2FF3-431D-A0B4-C8B21BE68F9C}">
      <dgm:prSet phldrT="[Texto]"/>
      <dgm:spPr>
        <a:solidFill>
          <a:srgbClr val="FF0066"/>
        </a:solidFill>
      </dgm:spPr>
      <dgm:t>
        <a:bodyPr/>
        <a:lstStyle/>
        <a:p>
          <a:r>
            <a:rPr lang="es-MX" b="1" dirty="0" smtClean="0"/>
            <a:t>Pediculosis</a:t>
          </a:r>
          <a:endParaRPr lang="es-MX" b="1" dirty="0"/>
        </a:p>
      </dgm:t>
    </dgm:pt>
    <dgm:pt modelId="{419BE60D-78D9-4153-9DF8-5300B2B34587}" type="parTrans" cxnId="{9362ED02-4CE1-4A8C-953A-A32341DB0144}">
      <dgm:prSet/>
      <dgm:spPr/>
      <dgm:t>
        <a:bodyPr/>
        <a:lstStyle/>
        <a:p>
          <a:endParaRPr lang="es-MX"/>
        </a:p>
      </dgm:t>
    </dgm:pt>
    <dgm:pt modelId="{F438EA56-53E9-486A-8FC1-BBBEFC8BA0E7}" type="sibTrans" cxnId="{9362ED02-4CE1-4A8C-953A-A32341DB0144}">
      <dgm:prSet/>
      <dgm:spPr/>
      <dgm:t>
        <a:bodyPr/>
        <a:lstStyle/>
        <a:p>
          <a:endParaRPr lang="es-MX"/>
        </a:p>
      </dgm:t>
    </dgm:pt>
    <dgm:pt modelId="{A91E6ACA-85C0-430F-878F-814EB528D78A}">
      <dgm:prSet phldrT="[Texto]"/>
      <dgm:spPr/>
      <dgm:t>
        <a:bodyPr/>
        <a:lstStyle/>
        <a:p>
          <a:r>
            <a:rPr lang="es-MX" dirty="0" smtClean="0"/>
            <a:t>Feria de salud en escolares</a:t>
          </a:r>
          <a:endParaRPr lang="es-MX" dirty="0"/>
        </a:p>
      </dgm:t>
    </dgm:pt>
    <dgm:pt modelId="{FD6FCB5B-E67D-4884-8415-54E1F6405539}" type="parTrans" cxnId="{CF3C19D7-9240-4857-9AD0-82640B6641DD}">
      <dgm:prSet/>
      <dgm:spPr/>
      <dgm:t>
        <a:bodyPr/>
        <a:lstStyle/>
        <a:p>
          <a:endParaRPr lang="es-MX"/>
        </a:p>
      </dgm:t>
    </dgm:pt>
    <dgm:pt modelId="{6BF9ACDC-5D5D-4B09-9AC6-0F0B003ACBD6}" type="sibTrans" cxnId="{CF3C19D7-9240-4857-9AD0-82640B6641DD}">
      <dgm:prSet/>
      <dgm:spPr/>
      <dgm:t>
        <a:bodyPr/>
        <a:lstStyle/>
        <a:p>
          <a:endParaRPr lang="es-MX"/>
        </a:p>
      </dgm:t>
    </dgm:pt>
    <dgm:pt modelId="{15916288-E664-4EC9-AD91-E0C79FD466AC}">
      <dgm:prSet phldrT="[Texto]"/>
      <dgm:spPr/>
      <dgm:t>
        <a:bodyPr/>
        <a:lstStyle/>
        <a:p>
          <a:r>
            <a:rPr lang="es-MX" dirty="0" smtClean="0"/>
            <a:t>Jornada de eliminación </a:t>
          </a:r>
          <a:endParaRPr lang="es-MX" dirty="0"/>
        </a:p>
      </dgm:t>
    </dgm:pt>
    <dgm:pt modelId="{A0FC7911-C48A-4CFC-A92E-D41C01B6B6F9}" type="parTrans" cxnId="{03CD936F-9BDB-41B4-B64B-EC2D6067FDE7}">
      <dgm:prSet/>
      <dgm:spPr/>
      <dgm:t>
        <a:bodyPr/>
        <a:lstStyle/>
        <a:p>
          <a:endParaRPr lang="es-MX"/>
        </a:p>
      </dgm:t>
    </dgm:pt>
    <dgm:pt modelId="{5E993DF0-5F47-43E8-B9EA-BE0D7E419610}" type="sibTrans" cxnId="{03CD936F-9BDB-41B4-B64B-EC2D6067FDE7}">
      <dgm:prSet/>
      <dgm:spPr/>
      <dgm:t>
        <a:bodyPr/>
        <a:lstStyle/>
        <a:p>
          <a:endParaRPr lang="es-MX"/>
        </a:p>
      </dgm:t>
    </dgm:pt>
    <dgm:pt modelId="{410EDF71-7606-40AE-BD70-82AA877F486A}">
      <dgm:prSet phldrT="[Texto]"/>
      <dgm:spPr/>
      <dgm:t>
        <a:bodyPr/>
        <a:lstStyle/>
        <a:p>
          <a:r>
            <a:rPr lang="es-MX" dirty="0" smtClean="0"/>
            <a:t>Feria de salud</a:t>
          </a:r>
          <a:endParaRPr lang="es-MX" dirty="0"/>
        </a:p>
      </dgm:t>
    </dgm:pt>
    <dgm:pt modelId="{75FAC384-0F41-41AB-AA4F-13C5AF450E39}" type="parTrans" cxnId="{3C161FAC-6797-4ADD-AB96-957D4D04CEEE}">
      <dgm:prSet/>
      <dgm:spPr/>
      <dgm:t>
        <a:bodyPr/>
        <a:lstStyle/>
        <a:p>
          <a:endParaRPr lang="es-MX"/>
        </a:p>
      </dgm:t>
    </dgm:pt>
    <dgm:pt modelId="{1DA30078-641B-4FDF-9594-916CDD38F5F8}" type="sibTrans" cxnId="{3C161FAC-6797-4ADD-AB96-957D4D04CEEE}">
      <dgm:prSet/>
      <dgm:spPr/>
      <dgm:t>
        <a:bodyPr/>
        <a:lstStyle/>
        <a:p>
          <a:endParaRPr lang="es-MX"/>
        </a:p>
      </dgm:t>
    </dgm:pt>
    <dgm:pt modelId="{F7EDB065-7520-4E73-92F5-8C4655D1AAAE}">
      <dgm:prSet/>
      <dgm:spPr>
        <a:solidFill>
          <a:srgbClr val="92D050"/>
        </a:solidFill>
      </dgm:spPr>
      <dgm:t>
        <a:bodyPr/>
        <a:lstStyle/>
        <a:p>
          <a:r>
            <a:rPr lang="es-MX" b="1" dirty="0" smtClean="0"/>
            <a:t>Enfermedades transmitidas por vecto</a:t>
          </a:r>
          <a:r>
            <a:rPr lang="es-MX" dirty="0" smtClean="0"/>
            <a:t>r</a:t>
          </a:r>
          <a:endParaRPr lang="es-MX" dirty="0"/>
        </a:p>
      </dgm:t>
    </dgm:pt>
    <dgm:pt modelId="{B0E23FF2-3BCA-4747-88CE-C864175C07BB}" type="parTrans" cxnId="{64EE49F5-156E-46A4-938D-6C357478F710}">
      <dgm:prSet/>
      <dgm:spPr/>
      <dgm:t>
        <a:bodyPr/>
        <a:lstStyle/>
        <a:p>
          <a:endParaRPr lang="es-MX"/>
        </a:p>
      </dgm:t>
    </dgm:pt>
    <dgm:pt modelId="{41FC552E-D553-4C2E-AF61-0FAA38F41401}" type="sibTrans" cxnId="{64EE49F5-156E-46A4-938D-6C357478F710}">
      <dgm:prSet/>
      <dgm:spPr/>
      <dgm:t>
        <a:bodyPr/>
        <a:lstStyle/>
        <a:p>
          <a:endParaRPr lang="es-MX"/>
        </a:p>
      </dgm:t>
    </dgm:pt>
    <dgm:pt modelId="{CC3858C9-FA68-4BBC-8BB4-F9EB2CC14FF4}">
      <dgm:prSet phldrT="[Texto]"/>
      <dgm:spPr/>
      <dgm:t>
        <a:bodyPr/>
        <a:lstStyle/>
        <a:p>
          <a:r>
            <a:rPr lang="es-MX" dirty="0" smtClean="0"/>
            <a:t>Torneos deportivos</a:t>
          </a:r>
          <a:endParaRPr lang="es-MX" dirty="0"/>
        </a:p>
      </dgm:t>
    </dgm:pt>
    <dgm:pt modelId="{ED2255F0-626F-492A-BDF9-7BE3ABF85230}" type="parTrans" cxnId="{05738693-FF46-4E7E-9034-21FF0D85B965}">
      <dgm:prSet/>
      <dgm:spPr/>
      <dgm:t>
        <a:bodyPr/>
        <a:lstStyle/>
        <a:p>
          <a:endParaRPr lang="es-MX"/>
        </a:p>
      </dgm:t>
    </dgm:pt>
    <dgm:pt modelId="{8DB8E06F-C25C-444A-9FBE-B2E8883166F4}" type="sibTrans" cxnId="{05738693-FF46-4E7E-9034-21FF0D85B965}">
      <dgm:prSet/>
      <dgm:spPr/>
      <dgm:t>
        <a:bodyPr/>
        <a:lstStyle/>
        <a:p>
          <a:endParaRPr lang="es-MX"/>
        </a:p>
      </dgm:t>
    </dgm:pt>
    <dgm:pt modelId="{211C4C49-3DF2-4A35-B09E-B12DF1F9C07D}">
      <dgm:prSet phldrT="[Texto]"/>
      <dgm:spPr/>
      <dgm:t>
        <a:bodyPr/>
        <a:lstStyle/>
        <a:p>
          <a:r>
            <a:rPr lang="es-MX" dirty="0" smtClean="0"/>
            <a:t>Directorio de instituciones</a:t>
          </a:r>
          <a:endParaRPr lang="es-MX" dirty="0"/>
        </a:p>
      </dgm:t>
    </dgm:pt>
    <dgm:pt modelId="{4DBF53D1-627B-4593-8E25-C47364276C56}" type="parTrans" cxnId="{E5D7C8CE-48B5-4EBC-8FF4-E5E9A45EDA11}">
      <dgm:prSet/>
      <dgm:spPr/>
      <dgm:t>
        <a:bodyPr/>
        <a:lstStyle/>
        <a:p>
          <a:endParaRPr lang="es-MX"/>
        </a:p>
      </dgm:t>
    </dgm:pt>
    <dgm:pt modelId="{EC741D4E-F01C-4698-8E63-7D1EDE822693}" type="sibTrans" cxnId="{E5D7C8CE-48B5-4EBC-8FF4-E5E9A45EDA11}">
      <dgm:prSet/>
      <dgm:spPr/>
      <dgm:t>
        <a:bodyPr/>
        <a:lstStyle/>
        <a:p>
          <a:endParaRPr lang="es-MX"/>
        </a:p>
      </dgm:t>
    </dgm:pt>
    <dgm:pt modelId="{870C2835-8440-44A1-8A9D-9F40DE5EDF7F}">
      <dgm:prSet phldrT="[Texto]"/>
      <dgm:spPr/>
      <dgm:t>
        <a:bodyPr/>
        <a:lstStyle/>
        <a:p>
          <a:r>
            <a:rPr lang="es-MX" dirty="0" err="1" smtClean="0"/>
            <a:t>Rallys</a:t>
          </a:r>
          <a:r>
            <a:rPr lang="es-MX" dirty="0" smtClean="0"/>
            <a:t> educativos</a:t>
          </a:r>
          <a:endParaRPr lang="es-MX" dirty="0"/>
        </a:p>
      </dgm:t>
    </dgm:pt>
    <dgm:pt modelId="{6DC3607C-5491-4A37-8316-77C6D41AC393}" type="parTrans" cxnId="{87B05ECC-D7DE-4908-AE1F-CE33DEBA6C7F}">
      <dgm:prSet/>
      <dgm:spPr/>
      <dgm:t>
        <a:bodyPr/>
        <a:lstStyle/>
        <a:p>
          <a:endParaRPr lang="es-MX"/>
        </a:p>
      </dgm:t>
    </dgm:pt>
    <dgm:pt modelId="{800A395B-1F96-4B22-802B-98897D3E0456}" type="sibTrans" cxnId="{87B05ECC-D7DE-4908-AE1F-CE33DEBA6C7F}">
      <dgm:prSet/>
      <dgm:spPr/>
      <dgm:t>
        <a:bodyPr/>
        <a:lstStyle/>
        <a:p>
          <a:endParaRPr lang="es-MX"/>
        </a:p>
      </dgm:t>
    </dgm:pt>
    <dgm:pt modelId="{320CB75A-25B2-47BA-BFF1-1704691F6DC0}">
      <dgm:prSet phldrT="[Texto]"/>
      <dgm:spPr/>
      <dgm:t>
        <a:bodyPr/>
        <a:lstStyle/>
        <a:p>
          <a:r>
            <a:rPr lang="es-MX" dirty="0" smtClean="0"/>
            <a:t>Activación física</a:t>
          </a:r>
          <a:endParaRPr lang="es-MX" dirty="0"/>
        </a:p>
      </dgm:t>
    </dgm:pt>
    <dgm:pt modelId="{F16B5E43-F536-4907-A844-A44C1A02E029}" type="parTrans" cxnId="{8B00767A-21B0-40EC-931C-C2954119A594}">
      <dgm:prSet/>
      <dgm:spPr/>
      <dgm:t>
        <a:bodyPr/>
        <a:lstStyle/>
        <a:p>
          <a:endParaRPr lang="es-MX"/>
        </a:p>
      </dgm:t>
    </dgm:pt>
    <dgm:pt modelId="{3D7E895D-F56F-40DE-A7CB-C55CC4BA75B2}" type="sibTrans" cxnId="{8B00767A-21B0-40EC-931C-C2954119A594}">
      <dgm:prSet/>
      <dgm:spPr/>
      <dgm:t>
        <a:bodyPr/>
        <a:lstStyle/>
        <a:p>
          <a:endParaRPr lang="es-MX"/>
        </a:p>
      </dgm:t>
    </dgm:pt>
    <dgm:pt modelId="{4AE1B32D-8570-43D0-97C4-498C9D01C4D5}">
      <dgm:prSet phldrT="[Texto]"/>
      <dgm:spPr/>
      <dgm:t>
        <a:bodyPr/>
        <a:lstStyle/>
        <a:p>
          <a:r>
            <a:rPr lang="es-MX" dirty="0" smtClean="0"/>
            <a:t>Talleres educativos para padres, docentes y alumnos</a:t>
          </a:r>
          <a:endParaRPr lang="es-MX" dirty="0"/>
        </a:p>
      </dgm:t>
    </dgm:pt>
    <dgm:pt modelId="{F4F7FBDF-E354-423C-93D1-55468C99C739}" type="parTrans" cxnId="{CCCD3450-6700-40F7-96AF-7AF2A08D4694}">
      <dgm:prSet/>
      <dgm:spPr/>
      <dgm:t>
        <a:bodyPr/>
        <a:lstStyle/>
        <a:p>
          <a:endParaRPr lang="es-MX"/>
        </a:p>
      </dgm:t>
    </dgm:pt>
    <dgm:pt modelId="{2C984CDF-F770-4459-94D9-8D96964E1C34}" type="sibTrans" cxnId="{CCCD3450-6700-40F7-96AF-7AF2A08D4694}">
      <dgm:prSet/>
      <dgm:spPr/>
      <dgm:t>
        <a:bodyPr/>
        <a:lstStyle/>
        <a:p>
          <a:endParaRPr lang="es-MX"/>
        </a:p>
      </dgm:t>
    </dgm:pt>
    <dgm:pt modelId="{0AB5E3C8-94E5-4BEF-BD18-A6DC1754655A}">
      <dgm:prSet/>
      <dgm:spPr>
        <a:solidFill>
          <a:srgbClr val="00B0F0"/>
        </a:solidFill>
      </dgm:spPr>
      <dgm:t>
        <a:bodyPr/>
        <a:lstStyle/>
        <a:p>
          <a:r>
            <a:rPr lang="es-MX" b="1" dirty="0" smtClean="0"/>
            <a:t>Perros callejeros</a:t>
          </a:r>
          <a:endParaRPr lang="es-MX" b="1" dirty="0"/>
        </a:p>
      </dgm:t>
    </dgm:pt>
    <dgm:pt modelId="{AF4AE9AC-6332-43CF-8B56-8A23E308E597}" type="parTrans" cxnId="{B53211B0-918F-4545-B3D3-05F6A032D8CC}">
      <dgm:prSet/>
      <dgm:spPr/>
      <dgm:t>
        <a:bodyPr/>
        <a:lstStyle/>
        <a:p>
          <a:endParaRPr lang="es-MX"/>
        </a:p>
      </dgm:t>
    </dgm:pt>
    <dgm:pt modelId="{5B2F9D82-4098-4D09-8D07-35A95646FA9B}" type="sibTrans" cxnId="{B53211B0-918F-4545-B3D3-05F6A032D8CC}">
      <dgm:prSet/>
      <dgm:spPr/>
      <dgm:t>
        <a:bodyPr/>
        <a:lstStyle/>
        <a:p>
          <a:endParaRPr lang="es-MX"/>
        </a:p>
      </dgm:t>
    </dgm:pt>
    <dgm:pt modelId="{5D697677-29CE-4EB8-9BE4-92FE66B4D8A7}">
      <dgm:prSet/>
      <dgm:spPr/>
      <dgm:t>
        <a:bodyPr/>
        <a:lstStyle/>
        <a:p>
          <a:r>
            <a:rPr lang="es-MX" dirty="0" smtClean="0"/>
            <a:t>Talleres a población</a:t>
          </a:r>
          <a:endParaRPr lang="es-MX" dirty="0"/>
        </a:p>
      </dgm:t>
    </dgm:pt>
    <dgm:pt modelId="{F34DFD6D-4B2E-482B-BA0B-9AD0F9FC9A57}" type="parTrans" cxnId="{35030685-C3D9-4DA5-9272-9B66356FAF11}">
      <dgm:prSet/>
      <dgm:spPr/>
      <dgm:t>
        <a:bodyPr/>
        <a:lstStyle/>
        <a:p>
          <a:endParaRPr lang="es-MX"/>
        </a:p>
      </dgm:t>
    </dgm:pt>
    <dgm:pt modelId="{020DB4F3-014E-4621-BB92-1042F8F145D6}" type="sibTrans" cxnId="{35030685-C3D9-4DA5-9272-9B66356FAF11}">
      <dgm:prSet/>
      <dgm:spPr/>
      <dgm:t>
        <a:bodyPr/>
        <a:lstStyle/>
        <a:p>
          <a:endParaRPr lang="es-MX"/>
        </a:p>
      </dgm:t>
    </dgm:pt>
    <dgm:pt modelId="{F6DC8BA1-1725-4F21-B43F-68B279E7F05C}">
      <dgm:prSet/>
      <dgm:spPr/>
      <dgm:t>
        <a:bodyPr/>
        <a:lstStyle/>
        <a:p>
          <a:r>
            <a:rPr lang="es-MX" dirty="0" smtClean="0"/>
            <a:t>Talleres población</a:t>
          </a:r>
          <a:endParaRPr lang="es-MX" dirty="0"/>
        </a:p>
      </dgm:t>
    </dgm:pt>
    <dgm:pt modelId="{974A7712-26C2-40B1-80EB-495E96AD9A0D}" type="parTrans" cxnId="{98C3173C-E194-4202-A5F8-8697D43FC4CE}">
      <dgm:prSet/>
      <dgm:spPr/>
      <dgm:t>
        <a:bodyPr/>
        <a:lstStyle/>
        <a:p>
          <a:endParaRPr lang="es-MX"/>
        </a:p>
      </dgm:t>
    </dgm:pt>
    <dgm:pt modelId="{AECD8B4E-812E-42E2-A2C6-C9A00128F0F4}" type="sibTrans" cxnId="{98C3173C-E194-4202-A5F8-8697D43FC4CE}">
      <dgm:prSet/>
      <dgm:spPr/>
      <dgm:t>
        <a:bodyPr/>
        <a:lstStyle/>
        <a:p>
          <a:endParaRPr lang="es-MX"/>
        </a:p>
      </dgm:t>
    </dgm:pt>
    <dgm:pt modelId="{11E91E05-210D-431D-AF78-564AFA4D0C1D}">
      <dgm:prSet/>
      <dgm:spPr/>
      <dgm:t>
        <a:bodyPr/>
        <a:lstStyle/>
        <a:p>
          <a:r>
            <a:rPr lang="es-MX" dirty="0" smtClean="0"/>
            <a:t>Campañas de eliminación masiva de criaderos</a:t>
          </a:r>
          <a:endParaRPr lang="es-MX" dirty="0"/>
        </a:p>
      </dgm:t>
    </dgm:pt>
    <dgm:pt modelId="{AE653841-F7AA-4727-82F3-8ECAE75E49D8}" type="parTrans" cxnId="{F520C5B8-91ED-409E-AA7E-E089AB6E49A1}">
      <dgm:prSet/>
      <dgm:spPr/>
      <dgm:t>
        <a:bodyPr/>
        <a:lstStyle/>
        <a:p>
          <a:endParaRPr lang="es-MX"/>
        </a:p>
      </dgm:t>
    </dgm:pt>
    <dgm:pt modelId="{64FD8760-F37C-423C-A9DA-04187E62D8B1}" type="sibTrans" cxnId="{F520C5B8-91ED-409E-AA7E-E089AB6E49A1}">
      <dgm:prSet/>
      <dgm:spPr/>
      <dgm:t>
        <a:bodyPr/>
        <a:lstStyle/>
        <a:p>
          <a:endParaRPr lang="es-MX"/>
        </a:p>
      </dgm:t>
    </dgm:pt>
    <dgm:pt modelId="{FD71522A-CF48-471C-A525-CFB2A1CCA649}">
      <dgm:prSet/>
      <dgm:spPr/>
      <dgm:t>
        <a:bodyPr/>
        <a:lstStyle/>
        <a:p>
          <a:r>
            <a:rPr lang="es-MX" dirty="0" smtClean="0"/>
            <a:t>Capacitación a lideres</a:t>
          </a:r>
          <a:endParaRPr lang="es-MX" dirty="0"/>
        </a:p>
      </dgm:t>
    </dgm:pt>
    <dgm:pt modelId="{30EACB2E-0812-4CEB-A8B8-5649E74C69F2}" type="parTrans" cxnId="{AC904805-0647-44EF-8331-2070F37D38C3}">
      <dgm:prSet/>
      <dgm:spPr/>
      <dgm:t>
        <a:bodyPr/>
        <a:lstStyle/>
        <a:p>
          <a:endParaRPr lang="es-MX"/>
        </a:p>
      </dgm:t>
    </dgm:pt>
    <dgm:pt modelId="{B989A6F8-8096-4C91-9B6B-D82B083D856F}" type="sibTrans" cxnId="{AC904805-0647-44EF-8331-2070F37D38C3}">
      <dgm:prSet/>
      <dgm:spPr/>
      <dgm:t>
        <a:bodyPr/>
        <a:lstStyle/>
        <a:p>
          <a:endParaRPr lang="es-MX"/>
        </a:p>
      </dgm:t>
    </dgm:pt>
    <dgm:pt modelId="{6EE5AE01-30D6-4919-BF9C-08E8170E7976}">
      <dgm:prSet/>
      <dgm:spPr/>
      <dgm:t>
        <a:bodyPr/>
        <a:lstStyle/>
        <a:p>
          <a:r>
            <a:rPr lang="es-MX" dirty="0" smtClean="0"/>
            <a:t>Coordinación con instituciones relacionadas para la esterilización y control</a:t>
          </a:r>
          <a:endParaRPr lang="es-MX" dirty="0"/>
        </a:p>
      </dgm:t>
    </dgm:pt>
    <dgm:pt modelId="{46C1DD82-17A8-4466-B4BF-2667392CFBF9}" type="parTrans" cxnId="{ABCCE1C7-77CA-4472-8323-84AD969AE740}">
      <dgm:prSet/>
      <dgm:spPr/>
      <dgm:t>
        <a:bodyPr/>
        <a:lstStyle/>
        <a:p>
          <a:endParaRPr lang="es-MX"/>
        </a:p>
      </dgm:t>
    </dgm:pt>
    <dgm:pt modelId="{63536B8A-E54B-456B-824F-6FDBC6770DCF}" type="sibTrans" cxnId="{ABCCE1C7-77CA-4472-8323-84AD969AE740}">
      <dgm:prSet/>
      <dgm:spPr/>
      <dgm:t>
        <a:bodyPr/>
        <a:lstStyle/>
        <a:p>
          <a:endParaRPr lang="es-MX"/>
        </a:p>
      </dgm:t>
    </dgm:pt>
    <dgm:pt modelId="{E489B726-5BFB-490A-BBEE-A9D77FA9B7D7}" type="pres">
      <dgm:prSet presAssocID="{9A4612F1-4BA8-4018-9FF3-F8948FE671DC}" presName="composite" presStyleCnt="0">
        <dgm:presLayoutVars>
          <dgm:chMax val="5"/>
          <dgm:dir/>
          <dgm:animLvl val="ctr"/>
          <dgm:resizeHandles val="exact"/>
        </dgm:presLayoutVars>
      </dgm:prSet>
      <dgm:spPr/>
    </dgm:pt>
    <dgm:pt modelId="{5740B4D8-9C07-4F1D-9959-A319441629DA}" type="pres">
      <dgm:prSet presAssocID="{9A4612F1-4BA8-4018-9FF3-F8948FE671DC}" presName="cycle" presStyleCnt="0"/>
      <dgm:spPr/>
    </dgm:pt>
    <dgm:pt modelId="{2DC19E8B-9E13-4842-8CD6-A070CD20904D}" type="pres">
      <dgm:prSet presAssocID="{9A4612F1-4BA8-4018-9FF3-F8948FE671DC}" presName="centerShape" presStyleCnt="0"/>
      <dgm:spPr/>
    </dgm:pt>
    <dgm:pt modelId="{B190C078-E045-4B8C-B943-DBB264D78578}" type="pres">
      <dgm:prSet presAssocID="{9A4612F1-4BA8-4018-9FF3-F8948FE671DC}" presName="connSite" presStyleLbl="node1" presStyleIdx="0" presStyleCnt="6"/>
      <dgm:spPr/>
    </dgm:pt>
    <dgm:pt modelId="{7C4134F3-BA62-432F-8CE4-74837EA94CEB}" type="pres">
      <dgm:prSet presAssocID="{9A4612F1-4BA8-4018-9FF3-F8948FE671DC}" presName="visible" presStyleLbl="node1" presStyleIdx="0" presStyleCnt="6" custScaleX="120036" custScaleY="112256" custLinFactNeighborX="-24769" custLinFactNeighborY="3005"/>
      <dgm:spPr>
        <a:solidFill>
          <a:srgbClr val="00B050"/>
        </a:solidFill>
      </dgm:spPr>
    </dgm:pt>
    <dgm:pt modelId="{BC7F3E6B-419E-4D94-83DF-7F08080FF818}" type="pres">
      <dgm:prSet presAssocID="{C37CB716-012C-4A0C-8768-CB758E3C8C34}" presName="Name25" presStyleLbl="parChTrans1D1" presStyleIdx="0" presStyleCnt="5"/>
      <dgm:spPr/>
    </dgm:pt>
    <dgm:pt modelId="{967C206D-7B82-47EC-AD29-1F686BCB6ACC}" type="pres">
      <dgm:prSet presAssocID="{7D8F8597-9E51-45FD-B85F-F47C0D550C18}" presName="node" presStyleCnt="0"/>
      <dgm:spPr/>
    </dgm:pt>
    <dgm:pt modelId="{A0C6CC99-6108-408E-9E9D-3966AD94F6E0}" type="pres">
      <dgm:prSet presAssocID="{7D8F8597-9E51-45FD-B85F-F47C0D550C18}" presName="parentNode" presStyleLbl="node1" presStyleIdx="1" presStyleCnt="6" custLinFactX="-26133" custLinFactNeighborX="-100000" custLinFactNeighborY="16144">
        <dgm:presLayoutVars>
          <dgm:chMax val="1"/>
          <dgm:bulletEnabled val="1"/>
        </dgm:presLayoutVars>
      </dgm:prSet>
      <dgm:spPr/>
      <dgm:t>
        <a:bodyPr/>
        <a:lstStyle/>
        <a:p>
          <a:endParaRPr lang="es-MX"/>
        </a:p>
      </dgm:t>
    </dgm:pt>
    <dgm:pt modelId="{2ED89ADA-969D-4EF7-9A90-7605D9225C56}" type="pres">
      <dgm:prSet presAssocID="{7D8F8597-9E51-45FD-B85F-F47C0D550C18}" presName="childNode" presStyleLbl="revTx" presStyleIdx="0" presStyleCnt="5">
        <dgm:presLayoutVars>
          <dgm:bulletEnabled val="1"/>
        </dgm:presLayoutVars>
      </dgm:prSet>
      <dgm:spPr/>
      <dgm:t>
        <a:bodyPr/>
        <a:lstStyle/>
        <a:p>
          <a:endParaRPr lang="es-MX"/>
        </a:p>
      </dgm:t>
    </dgm:pt>
    <dgm:pt modelId="{CAA148F7-DB7B-4CA4-84F9-1BBFB998086C}" type="pres">
      <dgm:prSet presAssocID="{FDF70806-021C-41BE-973C-22C687EEA85F}" presName="Name25" presStyleLbl="parChTrans1D1" presStyleIdx="1" presStyleCnt="5"/>
      <dgm:spPr/>
    </dgm:pt>
    <dgm:pt modelId="{C00BE584-93F9-4145-B18D-CD6DBD184C64}" type="pres">
      <dgm:prSet presAssocID="{9D98C618-071D-4F19-8E23-104B782DCC55}" presName="node" presStyleCnt="0"/>
      <dgm:spPr/>
    </dgm:pt>
    <dgm:pt modelId="{89B5D53F-DF67-4D54-B483-181C56D2CEC9}" type="pres">
      <dgm:prSet presAssocID="{9D98C618-071D-4F19-8E23-104B782DCC55}" presName="parentNode" presStyleLbl="node1" presStyleIdx="2" presStyleCnt="6" custScaleX="101024" custLinFactNeighborX="-8047" custLinFactNeighborY="6848">
        <dgm:presLayoutVars>
          <dgm:chMax val="1"/>
          <dgm:bulletEnabled val="1"/>
        </dgm:presLayoutVars>
      </dgm:prSet>
      <dgm:spPr/>
      <dgm:t>
        <a:bodyPr/>
        <a:lstStyle/>
        <a:p>
          <a:endParaRPr lang="es-MX"/>
        </a:p>
      </dgm:t>
    </dgm:pt>
    <dgm:pt modelId="{38BD5941-95AB-42E6-938D-BE8FECB64E7D}" type="pres">
      <dgm:prSet presAssocID="{9D98C618-071D-4F19-8E23-104B782DCC55}" presName="childNode" presStyleLbl="revTx" presStyleIdx="1" presStyleCnt="5">
        <dgm:presLayoutVars>
          <dgm:bulletEnabled val="1"/>
        </dgm:presLayoutVars>
      </dgm:prSet>
      <dgm:spPr/>
      <dgm:t>
        <a:bodyPr/>
        <a:lstStyle/>
        <a:p>
          <a:endParaRPr lang="es-MX"/>
        </a:p>
      </dgm:t>
    </dgm:pt>
    <dgm:pt modelId="{87442AEB-3023-4C23-94DF-FF8BD2E236CE}" type="pres">
      <dgm:prSet presAssocID="{419BE60D-78D9-4153-9DF8-5300B2B34587}" presName="Name25" presStyleLbl="parChTrans1D1" presStyleIdx="2" presStyleCnt="5"/>
      <dgm:spPr/>
    </dgm:pt>
    <dgm:pt modelId="{B9E65E53-F703-42A5-95E8-812B3BCC9BFB}" type="pres">
      <dgm:prSet presAssocID="{C433AEE5-2FF3-431D-A0B4-C8B21BE68F9C}" presName="node" presStyleCnt="0"/>
      <dgm:spPr/>
    </dgm:pt>
    <dgm:pt modelId="{631207F9-4091-48C1-B5B2-5B379ABCE7B8}" type="pres">
      <dgm:prSet presAssocID="{C433AEE5-2FF3-431D-A0B4-C8B21BE68F9C}" presName="parentNode" presStyleLbl="node1" presStyleIdx="3" presStyleCnt="6" custLinFactNeighborX="-39180" custLinFactNeighborY="55367">
        <dgm:presLayoutVars>
          <dgm:chMax val="1"/>
          <dgm:bulletEnabled val="1"/>
        </dgm:presLayoutVars>
      </dgm:prSet>
      <dgm:spPr/>
    </dgm:pt>
    <dgm:pt modelId="{2D14C9BE-7113-46D7-907D-768C460C89D8}" type="pres">
      <dgm:prSet presAssocID="{C433AEE5-2FF3-431D-A0B4-C8B21BE68F9C}" presName="childNode" presStyleLbl="revTx" presStyleIdx="2" presStyleCnt="5">
        <dgm:presLayoutVars>
          <dgm:bulletEnabled val="1"/>
        </dgm:presLayoutVars>
      </dgm:prSet>
      <dgm:spPr/>
      <dgm:t>
        <a:bodyPr/>
        <a:lstStyle/>
        <a:p>
          <a:endParaRPr lang="es-MX"/>
        </a:p>
      </dgm:t>
    </dgm:pt>
    <dgm:pt modelId="{CDCE747F-52A4-4BC5-87F7-1240746CC325}" type="pres">
      <dgm:prSet presAssocID="{B0E23FF2-3BCA-4747-88CE-C864175C07BB}" presName="Name25" presStyleLbl="parChTrans1D1" presStyleIdx="3" presStyleCnt="5"/>
      <dgm:spPr/>
    </dgm:pt>
    <dgm:pt modelId="{451F307B-A29B-4BF1-A1D8-B90E652518B6}" type="pres">
      <dgm:prSet presAssocID="{F7EDB065-7520-4E73-92F5-8C4655D1AAAE}" presName="node" presStyleCnt="0"/>
      <dgm:spPr/>
    </dgm:pt>
    <dgm:pt modelId="{EE2949D0-3040-4027-984B-8B634C219009}" type="pres">
      <dgm:prSet presAssocID="{F7EDB065-7520-4E73-92F5-8C4655D1AAAE}" presName="parentNode" presStyleLbl="node1" presStyleIdx="4" presStyleCnt="6" custLinFactX="-69797" custLinFactNeighborX="-100000" custLinFactNeighborY="85598">
        <dgm:presLayoutVars>
          <dgm:chMax val="1"/>
          <dgm:bulletEnabled val="1"/>
        </dgm:presLayoutVars>
      </dgm:prSet>
      <dgm:spPr/>
      <dgm:t>
        <a:bodyPr/>
        <a:lstStyle/>
        <a:p>
          <a:endParaRPr lang="es-MX"/>
        </a:p>
      </dgm:t>
    </dgm:pt>
    <dgm:pt modelId="{053BECA9-2F92-4CCB-8C9C-815AD1EE6C81}" type="pres">
      <dgm:prSet presAssocID="{F7EDB065-7520-4E73-92F5-8C4655D1AAAE}" presName="childNode" presStyleLbl="revTx" presStyleIdx="3" presStyleCnt="5">
        <dgm:presLayoutVars>
          <dgm:bulletEnabled val="1"/>
        </dgm:presLayoutVars>
      </dgm:prSet>
      <dgm:spPr/>
      <dgm:t>
        <a:bodyPr/>
        <a:lstStyle/>
        <a:p>
          <a:endParaRPr lang="es-MX"/>
        </a:p>
      </dgm:t>
    </dgm:pt>
    <dgm:pt modelId="{E2690390-30F6-48CD-80B6-1B8C6770C922}" type="pres">
      <dgm:prSet presAssocID="{AF4AE9AC-6332-43CF-8B56-8A23E308E597}" presName="Name25" presStyleLbl="parChTrans1D1" presStyleIdx="4" presStyleCnt="5"/>
      <dgm:spPr/>
    </dgm:pt>
    <dgm:pt modelId="{FA7D1A86-7D07-484A-8079-4D5F9E317C86}" type="pres">
      <dgm:prSet presAssocID="{0AB5E3C8-94E5-4BEF-BD18-A6DC1754655A}" presName="node" presStyleCnt="0"/>
      <dgm:spPr/>
    </dgm:pt>
    <dgm:pt modelId="{FAF116F2-E104-43FA-B845-C22C3750FAFF}" type="pres">
      <dgm:prSet presAssocID="{0AB5E3C8-94E5-4BEF-BD18-A6DC1754655A}" presName="parentNode" presStyleLbl="node1" presStyleIdx="5" presStyleCnt="6" custLinFactX="-169135" custLinFactNeighborX="-200000" custLinFactNeighborY="-9971">
        <dgm:presLayoutVars>
          <dgm:chMax val="1"/>
          <dgm:bulletEnabled val="1"/>
        </dgm:presLayoutVars>
      </dgm:prSet>
      <dgm:spPr/>
      <dgm:t>
        <a:bodyPr/>
        <a:lstStyle/>
        <a:p>
          <a:endParaRPr lang="es-MX"/>
        </a:p>
      </dgm:t>
    </dgm:pt>
    <dgm:pt modelId="{9FA5CEDC-4E4B-4AB0-B8ED-F7799EA874B0}" type="pres">
      <dgm:prSet presAssocID="{0AB5E3C8-94E5-4BEF-BD18-A6DC1754655A}" presName="childNode" presStyleLbl="revTx" presStyleIdx="4" presStyleCnt="5">
        <dgm:presLayoutVars>
          <dgm:bulletEnabled val="1"/>
        </dgm:presLayoutVars>
      </dgm:prSet>
      <dgm:spPr/>
      <dgm:t>
        <a:bodyPr/>
        <a:lstStyle/>
        <a:p>
          <a:endParaRPr lang="es-MX"/>
        </a:p>
      </dgm:t>
    </dgm:pt>
  </dgm:ptLst>
  <dgm:cxnLst>
    <dgm:cxn modelId="{B842AFA8-05C3-4EDB-8A29-C548003FC117}" type="presOf" srcId="{320CB75A-25B2-47BA-BFF1-1704691F6DC0}" destId="{2ED89ADA-969D-4EF7-9A90-7605D9225C56}" srcOrd="0" destOrd="4" presId="urn:microsoft.com/office/officeart/2005/8/layout/radial2"/>
    <dgm:cxn modelId="{58C98277-A6E3-4828-8B7A-ABF1DF9AA971}" type="presOf" srcId="{0AB5E3C8-94E5-4BEF-BD18-A6DC1754655A}" destId="{FAF116F2-E104-43FA-B845-C22C3750FAFF}" srcOrd="0" destOrd="0" presId="urn:microsoft.com/office/officeart/2005/8/layout/radial2"/>
    <dgm:cxn modelId="{C547E82F-767E-4037-961D-2E98249C83C7}" type="presOf" srcId="{9D98C618-071D-4F19-8E23-104B782DCC55}" destId="{89B5D53F-DF67-4D54-B483-181C56D2CEC9}" srcOrd="0" destOrd="0" presId="urn:microsoft.com/office/officeart/2005/8/layout/radial2"/>
    <dgm:cxn modelId="{AC904805-0647-44EF-8331-2070F37D38C3}" srcId="{F7EDB065-7520-4E73-92F5-8C4655D1AAAE}" destId="{FD71522A-CF48-471C-A525-CFB2A1CCA649}" srcOrd="2" destOrd="0" parTransId="{30EACB2E-0812-4CEB-A8B8-5649E74C69F2}" sibTransId="{B989A6F8-8096-4C91-9B6B-D82B083D856F}"/>
    <dgm:cxn modelId="{5C949F5E-53D4-420D-A72A-23794CF13D38}" type="presOf" srcId="{5D697677-29CE-4EB8-9BE4-92FE66B4D8A7}" destId="{9FA5CEDC-4E4B-4AB0-B8ED-F7799EA874B0}" srcOrd="0" destOrd="0" presId="urn:microsoft.com/office/officeart/2005/8/layout/radial2"/>
    <dgm:cxn modelId="{B53211B0-918F-4545-B3D3-05F6A032D8CC}" srcId="{9A4612F1-4BA8-4018-9FF3-F8948FE671DC}" destId="{0AB5E3C8-94E5-4BEF-BD18-A6DC1754655A}" srcOrd="4" destOrd="0" parTransId="{AF4AE9AC-6332-43CF-8B56-8A23E308E597}" sibTransId="{5B2F9D82-4098-4D09-8D07-35A95646FA9B}"/>
    <dgm:cxn modelId="{EE56BC42-04EF-409D-AB26-94D97EE43B41}" srcId="{7D8F8597-9E51-45FD-B85F-F47C0D550C18}" destId="{E006B213-6FB5-40F6-AE02-3D32C27308BC}" srcOrd="1" destOrd="0" parTransId="{2E5BC8FB-43B3-4AA1-8A11-632D9CC8E468}" sibTransId="{4CFE6B85-A975-438B-AD8C-1AEE6B6E1D96}"/>
    <dgm:cxn modelId="{E5D7C8CE-48B5-4EBC-8FF4-E5E9A45EDA11}" srcId="{9D98C618-071D-4F19-8E23-104B782DCC55}" destId="{211C4C49-3DF2-4A35-B09E-B12DF1F9C07D}" srcOrd="3" destOrd="0" parTransId="{4DBF53D1-627B-4593-8E25-C47364276C56}" sibTransId="{EC741D4E-F01C-4698-8E63-7D1EDE822693}"/>
    <dgm:cxn modelId="{CF3C19D7-9240-4857-9AD0-82640B6641DD}" srcId="{C433AEE5-2FF3-431D-A0B4-C8B21BE68F9C}" destId="{A91E6ACA-85C0-430F-878F-814EB528D78A}" srcOrd="0" destOrd="0" parTransId="{FD6FCB5B-E67D-4884-8415-54E1F6405539}" sibTransId="{6BF9ACDC-5D5D-4B09-9AC6-0F0B003ACBD6}"/>
    <dgm:cxn modelId="{9362ED02-4CE1-4A8C-953A-A32341DB0144}" srcId="{9A4612F1-4BA8-4018-9FF3-F8948FE671DC}" destId="{C433AEE5-2FF3-431D-A0B4-C8B21BE68F9C}" srcOrd="2" destOrd="0" parTransId="{419BE60D-78D9-4153-9DF8-5300B2B34587}" sibTransId="{F438EA56-53E9-486A-8FC1-BBBEFC8BA0E7}"/>
    <dgm:cxn modelId="{3C161FAC-6797-4ADD-AB96-957D4D04CEEE}" srcId="{7D8F8597-9E51-45FD-B85F-F47C0D550C18}" destId="{410EDF71-7606-40AE-BD70-82AA877F486A}" srcOrd="2" destOrd="0" parTransId="{75FAC384-0F41-41AB-AA4F-13C5AF450E39}" sibTransId="{1DA30078-641B-4FDF-9594-916CDD38F5F8}"/>
    <dgm:cxn modelId="{A2C72F94-CE8B-4BF8-BC86-EC6F7F5782DA}" type="presOf" srcId="{F6DC8BA1-1725-4F21-B43F-68B279E7F05C}" destId="{053BECA9-2F92-4CCB-8C9C-815AD1EE6C81}" srcOrd="0" destOrd="0" presId="urn:microsoft.com/office/officeart/2005/8/layout/radial2"/>
    <dgm:cxn modelId="{58522113-8977-4255-BD0E-E5A1B0A66B08}" type="presOf" srcId="{9A4612F1-4BA8-4018-9FF3-F8948FE671DC}" destId="{E489B726-5BFB-490A-BBEE-A9D77FA9B7D7}" srcOrd="0" destOrd="0" presId="urn:microsoft.com/office/officeart/2005/8/layout/radial2"/>
    <dgm:cxn modelId="{27713D22-ADA9-4683-AD22-FC703EAF7847}" type="presOf" srcId="{11E91E05-210D-431D-AF78-564AFA4D0C1D}" destId="{053BECA9-2F92-4CCB-8C9C-815AD1EE6C81}" srcOrd="0" destOrd="1" presId="urn:microsoft.com/office/officeart/2005/8/layout/radial2"/>
    <dgm:cxn modelId="{6A5A7FDF-591D-455F-A55D-322B03895CB7}" type="presOf" srcId="{B0E23FF2-3BCA-4747-88CE-C864175C07BB}" destId="{CDCE747F-52A4-4BC5-87F7-1240746CC325}" srcOrd="0" destOrd="0" presId="urn:microsoft.com/office/officeart/2005/8/layout/radial2"/>
    <dgm:cxn modelId="{80D38CE4-309C-4F4B-BBC6-0569AB3B57A7}" type="presOf" srcId="{410EDF71-7606-40AE-BD70-82AA877F486A}" destId="{2ED89ADA-969D-4EF7-9A90-7605D9225C56}" srcOrd="0" destOrd="2" presId="urn:microsoft.com/office/officeart/2005/8/layout/radial2"/>
    <dgm:cxn modelId="{1522A9BF-8F41-44B0-9270-E6743350D131}" srcId="{9D98C618-071D-4F19-8E23-104B782DCC55}" destId="{8A458D62-1A80-4E2D-A28B-7F6DDC400993}" srcOrd="1" destOrd="0" parTransId="{6186A1E5-CE7E-44D5-BA64-B9213A047459}" sibTransId="{65F37EB7-923E-4A3C-81E8-D7B5182251D0}"/>
    <dgm:cxn modelId="{656AFF0F-8B3D-4260-8967-C83396BFB6EE}" type="presOf" srcId="{4AE1B32D-8570-43D0-97C4-498C9D01C4D5}" destId="{2D14C9BE-7113-46D7-907D-768C460C89D8}" srcOrd="0" destOrd="2" presId="urn:microsoft.com/office/officeart/2005/8/layout/radial2"/>
    <dgm:cxn modelId="{8DDEF0ED-ABA4-447C-A69C-818541EC30C3}" type="presOf" srcId="{AF4AE9AC-6332-43CF-8B56-8A23E308E597}" destId="{E2690390-30F6-48CD-80B6-1B8C6770C922}" srcOrd="0" destOrd="0" presId="urn:microsoft.com/office/officeart/2005/8/layout/radial2"/>
    <dgm:cxn modelId="{F520C5B8-91ED-409E-AA7E-E089AB6E49A1}" srcId="{F7EDB065-7520-4E73-92F5-8C4655D1AAAE}" destId="{11E91E05-210D-431D-AF78-564AFA4D0C1D}" srcOrd="1" destOrd="0" parTransId="{AE653841-F7AA-4727-82F3-8ECAE75E49D8}" sibTransId="{64FD8760-F37C-423C-A9DA-04187E62D8B1}"/>
    <dgm:cxn modelId="{F3544538-B158-43C3-9BA3-9783C6260271}" type="presOf" srcId="{7D8F8597-9E51-45FD-B85F-F47C0D550C18}" destId="{A0C6CC99-6108-408E-9E9D-3966AD94F6E0}" srcOrd="0" destOrd="0" presId="urn:microsoft.com/office/officeart/2005/8/layout/radial2"/>
    <dgm:cxn modelId="{06DD942F-B67E-4F29-977C-5F56BE81D23A}" type="presOf" srcId="{FDF70806-021C-41BE-973C-22C687EEA85F}" destId="{CAA148F7-DB7B-4CA4-84F9-1BBFB998086C}" srcOrd="0" destOrd="0" presId="urn:microsoft.com/office/officeart/2005/8/layout/radial2"/>
    <dgm:cxn modelId="{0A794D87-F733-4D63-953E-2A6C82272169}" srcId="{9A4612F1-4BA8-4018-9FF3-F8948FE671DC}" destId="{7D8F8597-9E51-45FD-B85F-F47C0D550C18}" srcOrd="0" destOrd="0" parTransId="{C37CB716-012C-4A0C-8768-CB758E3C8C34}" sibTransId="{A53A9135-AED8-4095-9BFA-EA8BD9597DE2}"/>
    <dgm:cxn modelId="{DB857696-D598-4887-8228-F229579A0A86}" type="presOf" srcId="{15916288-E664-4EC9-AD91-E0C79FD466AC}" destId="{2D14C9BE-7113-46D7-907D-768C460C89D8}" srcOrd="0" destOrd="1" presId="urn:microsoft.com/office/officeart/2005/8/layout/radial2"/>
    <dgm:cxn modelId="{EA86B2EC-35BF-4EBB-B1E8-BCE17F5B01F3}" srcId="{7D8F8597-9E51-45FD-B85F-F47C0D550C18}" destId="{C2E088EA-DF05-4CAF-9F8F-480E1ABE3B98}" srcOrd="0" destOrd="0" parTransId="{71ACB4FA-C427-4B41-9306-7603A6D1FBB1}" sibTransId="{7E0D2B58-BFA0-4CA7-AAEE-2BBC1AD0ED4E}"/>
    <dgm:cxn modelId="{7563E454-EA1C-45B3-BB75-EB916329C7EC}" type="presOf" srcId="{F7EDB065-7520-4E73-92F5-8C4655D1AAAE}" destId="{EE2949D0-3040-4027-984B-8B634C219009}" srcOrd="0" destOrd="0" presId="urn:microsoft.com/office/officeart/2005/8/layout/radial2"/>
    <dgm:cxn modelId="{EF2ABE8D-2152-45EE-9657-C9047FFD48EB}" type="presOf" srcId="{C433AEE5-2FF3-431D-A0B4-C8B21BE68F9C}" destId="{631207F9-4091-48C1-B5B2-5B379ABCE7B8}" srcOrd="0" destOrd="0" presId="urn:microsoft.com/office/officeart/2005/8/layout/radial2"/>
    <dgm:cxn modelId="{F7FBAC39-A9F3-4C9A-888D-C2610BF58446}" type="presOf" srcId="{C2E088EA-DF05-4CAF-9F8F-480E1ABE3B98}" destId="{2ED89ADA-969D-4EF7-9A90-7605D9225C56}" srcOrd="0" destOrd="0" presId="urn:microsoft.com/office/officeart/2005/8/layout/radial2"/>
    <dgm:cxn modelId="{03CD936F-9BDB-41B4-B64B-EC2D6067FDE7}" srcId="{C433AEE5-2FF3-431D-A0B4-C8B21BE68F9C}" destId="{15916288-E664-4EC9-AD91-E0C79FD466AC}" srcOrd="1" destOrd="0" parTransId="{A0FC7911-C48A-4CFC-A92E-D41C01B6B6F9}" sibTransId="{5E993DF0-5F47-43E8-B9EA-BE0D7E419610}"/>
    <dgm:cxn modelId="{8B00767A-21B0-40EC-931C-C2954119A594}" srcId="{7D8F8597-9E51-45FD-B85F-F47C0D550C18}" destId="{320CB75A-25B2-47BA-BFF1-1704691F6DC0}" srcOrd="4" destOrd="0" parTransId="{F16B5E43-F536-4907-A844-A44C1A02E029}" sibTransId="{3D7E895D-F56F-40DE-A7CB-C55CC4BA75B2}"/>
    <dgm:cxn modelId="{ABCCE1C7-77CA-4472-8323-84AD969AE740}" srcId="{0AB5E3C8-94E5-4BEF-BD18-A6DC1754655A}" destId="{6EE5AE01-30D6-4919-BF9C-08E8170E7976}" srcOrd="1" destOrd="0" parTransId="{46C1DD82-17A8-4466-B4BF-2667392CFBF9}" sibTransId="{63536B8A-E54B-456B-824F-6FDBC6770DCF}"/>
    <dgm:cxn modelId="{CCCD3450-6700-40F7-96AF-7AF2A08D4694}" srcId="{C433AEE5-2FF3-431D-A0B4-C8B21BE68F9C}" destId="{4AE1B32D-8570-43D0-97C4-498C9D01C4D5}" srcOrd="2" destOrd="0" parTransId="{F4F7FBDF-E354-423C-93D1-55468C99C739}" sibTransId="{2C984CDF-F770-4459-94D9-8D96964E1C34}"/>
    <dgm:cxn modelId="{8B5AFBF2-2264-47F0-8F30-E73EE297FAFD}" type="presOf" srcId="{FD71522A-CF48-471C-A525-CFB2A1CCA649}" destId="{053BECA9-2F92-4CCB-8C9C-815AD1EE6C81}" srcOrd="0" destOrd="2" presId="urn:microsoft.com/office/officeart/2005/8/layout/radial2"/>
    <dgm:cxn modelId="{B68EFDA6-3D1F-4E62-B0B3-BC237C83A265}" type="presOf" srcId="{6EE5AE01-30D6-4919-BF9C-08E8170E7976}" destId="{9FA5CEDC-4E4B-4AB0-B8ED-F7799EA874B0}" srcOrd="0" destOrd="1" presId="urn:microsoft.com/office/officeart/2005/8/layout/radial2"/>
    <dgm:cxn modelId="{84A207D2-AB65-4448-9207-C437B82A0AEC}" type="presOf" srcId="{C37CB716-012C-4A0C-8768-CB758E3C8C34}" destId="{BC7F3E6B-419E-4D94-83DF-7F08080FF818}" srcOrd="0" destOrd="0" presId="urn:microsoft.com/office/officeart/2005/8/layout/radial2"/>
    <dgm:cxn modelId="{64EE49F5-156E-46A4-938D-6C357478F710}" srcId="{9A4612F1-4BA8-4018-9FF3-F8948FE671DC}" destId="{F7EDB065-7520-4E73-92F5-8C4655D1AAAE}" srcOrd="3" destOrd="0" parTransId="{B0E23FF2-3BCA-4747-88CE-C864175C07BB}" sibTransId="{41FC552E-D553-4C2E-AF61-0FAA38F41401}"/>
    <dgm:cxn modelId="{E1ED049D-736A-4B69-9569-B757ABD18FC2}" srcId="{9D98C618-071D-4F19-8E23-104B782DCC55}" destId="{EC1353E1-DFA3-4212-B634-81E2FD6D8BF4}" srcOrd="0" destOrd="0" parTransId="{D399A8D0-C18D-45C6-84BE-594704287E23}" sibTransId="{C53B44E7-2ECA-4462-AE84-2DE429FA5CBD}"/>
    <dgm:cxn modelId="{C0E62CBD-4043-45E9-8413-18C0B1DB5CC9}" type="presOf" srcId="{A91E6ACA-85C0-430F-878F-814EB528D78A}" destId="{2D14C9BE-7113-46D7-907D-768C460C89D8}" srcOrd="0" destOrd="0" presId="urn:microsoft.com/office/officeart/2005/8/layout/radial2"/>
    <dgm:cxn modelId="{E5F110EF-9777-46C3-B150-AB26C2F64C1B}" srcId="{9A4612F1-4BA8-4018-9FF3-F8948FE671DC}" destId="{9D98C618-071D-4F19-8E23-104B782DCC55}" srcOrd="1" destOrd="0" parTransId="{FDF70806-021C-41BE-973C-22C687EEA85F}" sibTransId="{1DA8EA24-669A-4A07-8B45-65FE6AC32D3E}"/>
    <dgm:cxn modelId="{2CCDA8E6-3857-4F1E-BA0A-D4D666A7B7F3}" type="presOf" srcId="{211C4C49-3DF2-4A35-B09E-B12DF1F9C07D}" destId="{38BD5941-95AB-42E6-938D-BE8FECB64E7D}" srcOrd="0" destOrd="3" presId="urn:microsoft.com/office/officeart/2005/8/layout/radial2"/>
    <dgm:cxn modelId="{87B05ECC-D7DE-4908-AE1F-CE33DEBA6C7F}" srcId="{7D8F8597-9E51-45FD-B85F-F47C0D550C18}" destId="{870C2835-8440-44A1-8A9D-9F40DE5EDF7F}" srcOrd="3" destOrd="0" parTransId="{6DC3607C-5491-4A37-8316-77C6D41AC393}" sibTransId="{800A395B-1F96-4B22-802B-98897D3E0456}"/>
    <dgm:cxn modelId="{35030685-C3D9-4DA5-9272-9B66356FAF11}" srcId="{0AB5E3C8-94E5-4BEF-BD18-A6DC1754655A}" destId="{5D697677-29CE-4EB8-9BE4-92FE66B4D8A7}" srcOrd="0" destOrd="0" parTransId="{F34DFD6D-4B2E-482B-BA0B-9AD0F9FC9A57}" sibTransId="{020DB4F3-014E-4621-BB92-1042F8F145D6}"/>
    <dgm:cxn modelId="{1341C6B9-9BBB-4AB3-99E9-B516BF473E73}" type="presOf" srcId="{8A458D62-1A80-4E2D-A28B-7F6DDC400993}" destId="{38BD5941-95AB-42E6-938D-BE8FECB64E7D}" srcOrd="0" destOrd="1" presId="urn:microsoft.com/office/officeart/2005/8/layout/radial2"/>
    <dgm:cxn modelId="{98C3173C-E194-4202-A5F8-8697D43FC4CE}" srcId="{F7EDB065-7520-4E73-92F5-8C4655D1AAAE}" destId="{F6DC8BA1-1725-4F21-B43F-68B279E7F05C}" srcOrd="0" destOrd="0" parTransId="{974A7712-26C2-40B1-80EB-495E96AD9A0D}" sibTransId="{AECD8B4E-812E-42E2-A2C6-C9A00128F0F4}"/>
    <dgm:cxn modelId="{9039B778-1882-4C38-824C-B4F56AD597BA}" type="presOf" srcId="{EC1353E1-DFA3-4212-B634-81E2FD6D8BF4}" destId="{38BD5941-95AB-42E6-938D-BE8FECB64E7D}" srcOrd="0" destOrd="0" presId="urn:microsoft.com/office/officeart/2005/8/layout/radial2"/>
    <dgm:cxn modelId="{723F193C-E6E4-4F48-9924-ED19FE822040}" type="presOf" srcId="{CC3858C9-FA68-4BBC-8BB4-F9EB2CC14FF4}" destId="{38BD5941-95AB-42E6-938D-BE8FECB64E7D}" srcOrd="0" destOrd="2" presId="urn:microsoft.com/office/officeart/2005/8/layout/radial2"/>
    <dgm:cxn modelId="{05738693-FF46-4E7E-9034-21FF0D85B965}" srcId="{9D98C618-071D-4F19-8E23-104B782DCC55}" destId="{CC3858C9-FA68-4BBC-8BB4-F9EB2CC14FF4}" srcOrd="2" destOrd="0" parTransId="{ED2255F0-626F-492A-BDF9-7BE3ABF85230}" sibTransId="{8DB8E06F-C25C-444A-9FBE-B2E8883166F4}"/>
    <dgm:cxn modelId="{2CF15954-0B04-4B3E-A444-69378A410D69}" type="presOf" srcId="{E006B213-6FB5-40F6-AE02-3D32C27308BC}" destId="{2ED89ADA-969D-4EF7-9A90-7605D9225C56}" srcOrd="0" destOrd="1" presId="urn:microsoft.com/office/officeart/2005/8/layout/radial2"/>
    <dgm:cxn modelId="{F1F80668-8191-4DD7-8AE1-C6736BB7065C}" type="presOf" srcId="{419BE60D-78D9-4153-9DF8-5300B2B34587}" destId="{87442AEB-3023-4C23-94DF-FF8BD2E236CE}" srcOrd="0" destOrd="0" presId="urn:microsoft.com/office/officeart/2005/8/layout/radial2"/>
    <dgm:cxn modelId="{DEF72FEC-B165-40DD-8000-88E825925FAD}" type="presOf" srcId="{870C2835-8440-44A1-8A9D-9F40DE5EDF7F}" destId="{2ED89ADA-969D-4EF7-9A90-7605D9225C56}" srcOrd="0" destOrd="3" presId="urn:microsoft.com/office/officeart/2005/8/layout/radial2"/>
    <dgm:cxn modelId="{8058750E-4D2E-4100-BA9E-3411AB853908}" type="presParOf" srcId="{E489B726-5BFB-490A-BBEE-A9D77FA9B7D7}" destId="{5740B4D8-9C07-4F1D-9959-A319441629DA}" srcOrd="0" destOrd="0" presId="urn:microsoft.com/office/officeart/2005/8/layout/radial2"/>
    <dgm:cxn modelId="{4C66A76C-1870-4992-9C5D-3989319E55D2}" type="presParOf" srcId="{5740B4D8-9C07-4F1D-9959-A319441629DA}" destId="{2DC19E8B-9E13-4842-8CD6-A070CD20904D}" srcOrd="0" destOrd="0" presId="urn:microsoft.com/office/officeart/2005/8/layout/radial2"/>
    <dgm:cxn modelId="{F1C072B5-C30F-4DBC-BE74-25A29377332E}" type="presParOf" srcId="{2DC19E8B-9E13-4842-8CD6-A070CD20904D}" destId="{B190C078-E045-4B8C-B943-DBB264D78578}" srcOrd="0" destOrd="0" presId="urn:microsoft.com/office/officeart/2005/8/layout/radial2"/>
    <dgm:cxn modelId="{37E288C0-0342-4038-8ADC-091214E52707}" type="presParOf" srcId="{2DC19E8B-9E13-4842-8CD6-A070CD20904D}" destId="{7C4134F3-BA62-432F-8CE4-74837EA94CEB}" srcOrd="1" destOrd="0" presId="urn:microsoft.com/office/officeart/2005/8/layout/radial2"/>
    <dgm:cxn modelId="{8B68FDE4-D3DA-432B-811A-F1971A7C5173}" type="presParOf" srcId="{5740B4D8-9C07-4F1D-9959-A319441629DA}" destId="{BC7F3E6B-419E-4D94-83DF-7F08080FF818}" srcOrd="1" destOrd="0" presId="urn:microsoft.com/office/officeart/2005/8/layout/radial2"/>
    <dgm:cxn modelId="{67FA9C1C-30A7-495C-B0AA-EBC5C8B40688}" type="presParOf" srcId="{5740B4D8-9C07-4F1D-9959-A319441629DA}" destId="{967C206D-7B82-47EC-AD29-1F686BCB6ACC}" srcOrd="2" destOrd="0" presId="urn:microsoft.com/office/officeart/2005/8/layout/radial2"/>
    <dgm:cxn modelId="{D3E7E9F7-180E-4038-B044-80383F4C8144}" type="presParOf" srcId="{967C206D-7B82-47EC-AD29-1F686BCB6ACC}" destId="{A0C6CC99-6108-408E-9E9D-3966AD94F6E0}" srcOrd="0" destOrd="0" presId="urn:microsoft.com/office/officeart/2005/8/layout/radial2"/>
    <dgm:cxn modelId="{E1904A3F-4838-4168-94D1-2A48725CEBB0}" type="presParOf" srcId="{967C206D-7B82-47EC-AD29-1F686BCB6ACC}" destId="{2ED89ADA-969D-4EF7-9A90-7605D9225C56}" srcOrd="1" destOrd="0" presId="urn:microsoft.com/office/officeart/2005/8/layout/radial2"/>
    <dgm:cxn modelId="{0D27BF1E-7125-4FC5-9877-A0ABB1F2187C}" type="presParOf" srcId="{5740B4D8-9C07-4F1D-9959-A319441629DA}" destId="{CAA148F7-DB7B-4CA4-84F9-1BBFB998086C}" srcOrd="3" destOrd="0" presId="urn:microsoft.com/office/officeart/2005/8/layout/radial2"/>
    <dgm:cxn modelId="{C6051717-6762-4288-903D-30AC4D84247C}" type="presParOf" srcId="{5740B4D8-9C07-4F1D-9959-A319441629DA}" destId="{C00BE584-93F9-4145-B18D-CD6DBD184C64}" srcOrd="4" destOrd="0" presId="urn:microsoft.com/office/officeart/2005/8/layout/radial2"/>
    <dgm:cxn modelId="{67D9BA9F-075C-40D5-8E01-3A181AA6380D}" type="presParOf" srcId="{C00BE584-93F9-4145-B18D-CD6DBD184C64}" destId="{89B5D53F-DF67-4D54-B483-181C56D2CEC9}" srcOrd="0" destOrd="0" presId="urn:microsoft.com/office/officeart/2005/8/layout/radial2"/>
    <dgm:cxn modelId="{3EB34473-5B55-4BC3-A6BD-C1D2D15DC980}" type="presParOf" srcId="{C00BE584-93F9-4145-B18D-CD6DBD184C64}" destId="{38BD5941-95AB-42E6-938D-BE8FECB64E7D}" srcOrd="1" destOrd="0" presId="urn:microsoft.com/office/officeart/2005/8/layout/radial2"/>
    <dgm:cxn modelId="{765DE600-39D0-48A5-9DCD-4228379065C7}" type="presParOf" srcId="{5740B4D8-9C07-4F1D-9959-A319441629DA}" destId="{87442AEB-3023-4C23-94DF-FF8BD2E236CE}" srcOrd="5" destOrd="0" presId="urn:microsoft.com/office/officeart/2005/8/layout/radial2"/>
    <dgm:cxn modelId="{BB6C7F5F-B8E2-4116-8CBF-49D5E031F13C}" type="presParOf" srcId="{5740B4D8-9C07-4F1D-9959-A319441629DA}" destId="{B9E65E53-F703-42A5-95E8-812B3BCC9BFB}" srcOrd="6" destOrd="0" presId="urn:microsoft.com/office/officeart/2005/8/layout/radial2"/>
    <dgm:cxn modelId="{7624F61A-CE72-40D8-B2D6-CD9E40BBE2E1}" type="presParOf" srcId="{B9E65E53-F703-42A5-95E8-812B3BCC9BFB}" destId="{631207F9-4091-48C1-B5B2-5B379ABCE7B8}" srcOrd="0" destOrd="0" presId="urn:microsoft.com/office/officeart/2005/8/layout/radial2"/>
    <dgm:cxn modelId="{1F464F8D-9E05-4F85-BAA7-C98495BF5571}" type="presParOf" srcId="{B9E65E53-F703-42A5-95E8-812B3BCC9BFB}" destId="{2D14C9BE-7113-46D7-907D-768C460C89D8}" srcOrd="1" destOrd="0" presId="urn:microsoft.com/office/officeart/2005/8/layout/radial2"/>
    <dgm:cxn modelId="{CD9BCA7C-0C20-4830-918B-56DBA17FC026}" type="presParOf" srcId="{5740B4D8-9C07-4F1D-9959-A319441629DA}" destId="{CDCE747F-52A4-4BC5-87F7-1240746CC325}" srcOrd="7" destOrd="0" presId="urn:microsoft.com/office/officeart/2005/8/layout/radial2"/>
    <dgm:cxn modelId="{8A7CE457-2F42-4A70-A9E4-A9D354A618C9}" type="presParOf" srcId="{5740B4D8-9C07-4F1D-9959-A319441629DA}" destId="{451F307B-A29B-4BF1-A1D8-B90E652518B6}" srcOrd="8" destOrd="0" presId="urn:microsoft.com/office/officeart/2005/8/layout/radial2"/>
    <dgm:cxn modelId="{5306101E-0AEF-4808-9D02-E4187113D46C}" type="presParOf" srcId="{451F307B-A29B-4BF1-A1D8-B90E652518B6}" destId="{EE2949D0-3040-4027-984B-8B634C219009}" srcOrd="0" destOrd="0" presId="urn:microsoft.com/office/officeart/2005/8/layout/radial2"/>
    <dgm:cxn modelId="{7CB22D49-AAD7-42E6-BBEB-5857F4594638}" type="presParOf" srcId="{451F307B-A29B-4BF1-A1D8-B90E652518B6}" destId="{053BECA9-2F92-4CCB-8C9C-815AD1EE6C81}" srcOrd="1" destOrd="0" presId="urn:microsoft.com/office/officeart/2005/8/layout/radial2"/>
    <dgm:cxn modelId="{1A8D918B-3324-4560-93AD-C13629E6D806}" type="presParOf" srcId="{5740B4D8-9C07-4F1D-9959-A319441629DA}" destId="{E2690390-30F6-48CD-80B6-1B8C6770C922}" srcOrd="9" destOrd="0" presId="urn:microsoft.com/office/officeart/2005/8/layout/radial2"/>
    <dgm:cxn modelId="{89684836-14E6-4B4B-90B6-40C063071E38}" type="presParOf" srcId="{5740B4D8-9C07-4F1D-9959-A319441629DA}" destId="{FA7D1A86-7D07-484A-8079-4D5F9E317C86}" srcOrd="10" destOrd="0" presId="urn:microsoft.com/office/officeart/2005/8/layout/radial2"/>
    <dgm:cxn modelId="{D839D01B-518C-4353-8A88-8CB7449200FA}" type="presParOf" srcId="{FA7D1A86-7D07-484A-8079-4D5F9E317C86}" destId="{FAF116F2-E104-43FA-B845-C22C3750FAFF}" srcOrd="0" destOrd="0" presId="urn:microsoft.com/office/officeart/2005/8/layout/radial2"/>
    <dgm:cxn modelId="{0EC820D5-FD7A-4D2F-84B1-2B4861F5C9CA}" type="presParOf" srcId="{FA7D1A86-7D07-484A-8079-4D5F9E317C86}" destId="{9FA5CEDC-4E4B-4AB0-B8ED-F7799EA874B0}" srcOrd="1" destOrd="0" presId="urn:microsoft.com/office/officeart/2005/8/layout/radial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49A8D7-6B31-4AC8-9327-A08B496882C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MX"/>
        </a:p>
      </dgm:t>
    </dgm:pt>
    <dgm:pt modelId="{46CBC8DD-6DFF-4656-AD42-5541FB7BF863}">
      <dgm:prSet phldrT="[Texto]"/>
      <dgm:spPr>
        <a:solidFill>
          <a:srgbClr val="7030A0">
            <a:alpha val="50000"/>
          </a:srgbClr>
        </a:solidFill>
      </dgm:spPr>
      <dgm:t>
        <a:bodyPr/>
        <a:lstStyle/>
        <a:p>
          <a:r>
            <a:rPr lang="es-MX" dirty="0" smtClean="0"/>
            <a:t>Dirección de salud municipal-Jurisdicción</a:t>
          </a:r>
        </a:p>
        <a:p>
          <a:r>
            <a:rPr lang="es-MX" dirty="0" smtClean="0"/>
            <a:t>Comité de salud</a:t>
          </a:r>
        </a:p>
        <a:p>
          <a:r>
            <a:rPr lang="es-MX" dirty="0" smtClean="0"/>
            <a:t>Sesiones de cabildo</a:t>
          </a:r>
        </a:p>
        <a:p>
          <a:endParaRPr lang="es-MX" dirty="0"/>
        </a:p>
      </dgm:t>
    </dgm:pt>
    <dgm:pt modelId="{035D41F0-C556-4464-A80C-24175EBA5271}" type="parTrans" cxnId="{6EECD427-0811-4D4D-8931-C46E2E57B3B3}">
      <dgm:prSet/>
      <dgm:spPr/>
      <dgm:t>
        <a:bodyPr/>
        <a:lstStyle/>
        <a:p>
          <a:endParaRPr lang="es-MX"/>
        </a:p>
      </dgm:t>
    </dgm:pt>
    <dgm:pt modelId="{8AAEE75B-1617-4623-943C-97416295B3B0}" type="sibTrans" cxnId="{6EECD427-0811-4D4D-8931-C46E2E57B3B3}">
      <dgm:prSet/>
      <dgm:spPr/>
      <dgm:t>
        <a:bodyPr/>
        <a:lstStyle/>
        <a:p>
          <a:endParaRPr lang="es-MX"/>
        </a:p>
      </dgm:t>
    </dgm:pt>
    <dgm:pt modelId="{5EFE5680-02D6-42D8-AE66-D3D045BFAD07}">
      <dgm:prSet phldrT="[Texto]"/>
      <dgm:spPr>
        <a:solidFill>
          <a:srgbClr val="FF0000">
            <a:alpha val="50000"/>
          </a:srgbClr>
        </a:solidFill>
      </dgm:spPr>
      <dgm:t>
        <a:bodyPr/>
        <a:lstStyle/>
        <a:p>
          <a:r>
            <a:rPr lang="es-MX" dirty="0" smtClean="0"/>
            <a:t>metas</a:t>
          </a:r>
          <a:endParaRPr lang="es-MX" dirty="0"/>
        </a:p>
      </dgm:t>
    </dgm:pt>
    <dgm:pt modelId="{9ACB6EA7-1F24-4B34-B42E-37AC9CCB1BED}" type="parTrans" cxnId="{C47528C2-8322-4B2A-ACA0-4E6F17983956}">
      <dgm:prSet/>
      <dgm:spPr/>
      <dgm:t>
        <a:bodyPr/>
        <a:lstStyle/>
        <a:p>
          <a:endParaRPr lang="es-MX"/>
        </a:p>
      </dgm:t>
    </dgm:pt>
    <dgm:pt modelId="{3D472CD7-80DA-499B-A78D-A7826F010421}" type="sibTrans" cxnId="{C47528C2-8322-4B2A-ACA0-4E6F17983956}">
      <dgm:prSet/>
      <dgm:spPr/>
      <dgm:t>
        <a:bodyPr/>
        <a:lstStyle/>
        <a:p>
          <a:endParaRPr lang="es-MX"/>
        </a:p>
      </dgm:t>
    </dgm:pt>
    <dgm:pt modelId="{741F96F9-B237-4011-A1A9-78A53474209D}">
      <dgm:prSet phldrT="[Texto]"/>
      <dgm:spPr>
        <a:solidFill>
          <a:srgbClr val="00B050">
            <a:alpha val="50000"/>
          </a:srgbClr>
        </a:solidFill>
      </dgm:spPr>
      <dgm:t>
        <a:bodyPr/>
        <a:lstStyle/>
        <a:p>
          <a:r>
            <a:rPr lang="es-MX" dirty="0" smtClean="0"/>
            <a:t>Localidades programadas</a:t>
          </a:r>
          <a:endParaRPr lang="es-MX" dirty="0"/>
        </a:p>
      </dgm:t>
    </dgm:pt>
    <dgm:pt modelId="{86268A32-DB1F-4590-9C08-92A161C889FA}" type="parTrans" cxnId="{6AF0D10A-DD1B-4E65-9FDA-B37CEBECE1DC}">
      <dgm:prSet/>
      <dgm:spPr/>
      <dgm:t>
        <a:bodyPr/>
        <a:lstStyle/>
        <a:p>
          <a:endParaRPr lang="es-MX"/>
        </a:p>
      </dgm:t>
    </dgm:pt>
    <dgm:pt modelId="{676F2E5B-C13A-4788-B408-950E471B2279}" type="sibTrans" cxnId="{6AF0D10A-DD1B-4E65-9FDA-B37CEBECE1DC}">
      <dgm:prSet/>
      <dgm:spPr/>
      <dgm:t>
        <a:bodyPr/>
        <a:lstStyle/>
        <a:p>
          <a:endParaRPr lang="es-MX"/>
        </a:p>
      </dgm:t>
    </dgm:pt>
    <dgm:pt modelId="{422F52EB-8A72-4F24-AF03-49B081497AB4}">
      <dgm:prSet phldrT="[Texto]"/>
      <dgm:spPr>
        <a:solidFill>
          <a:srgbClr val="0070C0">
            <a:alpha val="50000"/>
          </a:srgbClr>
        </a:solidFill>
      </dgm:spPr>
      <dgm:t>
        <a:bodyPr/>
        <a:lstStyle/>
        <a:p>
          <a:r>
            <a:rPr lang="es-MX" dirty="0" smtClean="0"/>
            <a:t>Fechas de inicio y termino</a:t>
          </a:r>
          <a:endParaRPr lang="es-MX" dirty="0"/>
        </a:p>
      </dgm:t>
    </dgm:pt>
    <dgm:pt modelId="{3E6C9236-46AC-4669-8E2D-6181DED99B53}" type="parTrans" cxnId="{7C621D7C-E74A-4F9F-B0AE-60012119DADE}">
      <dgm:prSet/>
      <dgm:spPr/>
      <dgm:t>
        <a:bodyPr/>
        <a:lstStyle/>
        <a:p>
          <a:endParaRPr lang="es-MX"/>
        </a:p>
      </dgm:t>
    </dgm:pt>
    <dgm:pt modelId="{B7EAB967-0A79-455F-8A8A-30A2853CA752}" type="sibTrans" cxnId="{7C621D7C-E74A-4F9F-B0AE-60012119DADE}">
      <dgm:prSet/>
      <dgm:spPr/>
      <dgm:t>
        <a:bodyPr/>
        <a:lstStyle/>
        <a:p>
          <a:endParaRPr lang="es-MX"/>
        </a:p>
      </dgm:t>
    </dgm:pt>
    <dgm:pt modelId="{2A6CFE4A-790D-4CAF-9133-70C62182A6B4}">
      <dgm:prSet phldrT="[Texto]"/>
      <dgm:spPr>
        <a:solidFill>
          <a:srgbClr val="FFC000">
            <a:alpha val="50000"/>
          </a:srgbClr>
        </a:solidFill>
      </dgm:spPr>
      <dgm:t>
        <a:bodyPr/>
        <a:lstStyle/>
        <a:p>
          <a:r>
            <a:rPr lang="es-MX" dirty="0" smtClean="0"/>
            <a:t>Unidad de medida</a:t>
          </a:r>
          <a:endParaRPr lang="es-MX" dirty="0"/>
        </a:p>
      </dgm:t>
    </dgm:pt>
    <dgm:pt modelId="{7816AD98-C0C3-4E93-AC0B-436B75396D9C}" type="parTrans" cxnId="{393658FD-9F79-49BE-B912-8CC0F45EA255}">
      <dgm:prSet/>
      <dgm:spPr/>
      <dgm:t>
        <a:bodyPr/>
        <a:lstStyle/>
        <a:p>
          <a:endParaRPr lang="es-MX"/>
        </a:p>
      </dgm:t>
    </dgm:pt>
    <dgm:pt modelId="{0CE7C25C-16FE-4357-B924-5EE71C70193A}" type="sibTrans" cxnId="{393658FD-9F79-49BE-B912-8CC0F45EA255}">
      <dgm:prSet/>
      <dgm:spPr/>
      <dgm:t>
        <a:bodyPr/>
        <a:lstStyle/>
        <a:p>
          <a:endParaRPr lang="es-MX"/>
        </a:p>
      </dgm:t>
    </dgm:pt>
    <dgm:pt modelId="{7A23A789-02F7-4482-8DD0-032B07E2CD96}" type="pres">
      <dgm:prSet presAssocID="{5F49A8D7-6B31-4AC8-9327-A08B496882C1}" presName="composite" presStyleCnt="0">
        <dgm:presLayoutVars>
          <dgm:chMax val="1"/>
          <dgm:dir/>
          <dgm:resizeHandles val="exact"/>
        </dgm:presLayoutVars>
      </dgm:prSet>
      <dgm:spPr/>
    </dgm:pt>
    <dgm:pt modelId="{8E286754-E236-4CA7-9625-59EF38094EC8}" type="pres">
      <dgm:prSet presAssocID="{5F49A8D7-6B31-4AC8-9327-A08B496882C1}" presName="radial" presStyleCnt="0">
        <dgm:presLayoutVars>
          <dgm:animLvl val="ctr"/>
        </dgm:presLayoutVars>
      </dgm:prSet>
      <dgm:spPr/>
    </dgm:pt>
    <dgm:pt modelId="{DCC8EEE5-2D10-410E-874F-77666EAB4849}" type="pres">
      <dgm:prSet presAssocID="{46CBC8DD-6DFF-4656-AD42-5541FB7BF863}" presName="centerShape" presStyleLbl="vennNode1" presStyleIdx="0" presStyleCnt="5"/>
      <dgm:spPr/>
      <dgm:t>
        <a:bodyPr/>
        <a:lstStyle/>
        <a:p>
          <a:endParaRPr lang="es-MX"/>
        </a:p>
      </dgm:t>
    </dgm:pt>
    <dgm:pt modelId="{8100FA81-512C-45B2-85F9-D67A8872E53D}" type="pres">
      <dgm:prSet presAssocID="{5EFE5680-02D6-42D8-AE66-D3D045BFAD07}" presName="node" presStyleLbl="vennNode1" presStyleIdx="1" presStyleCnt="5">
        <dgm:presLayoutVars>
          <dgm:bulletEnabled val="1"/>
        </dgm:presLayoutVars>
      </dgm:prSet>
      <dgm:spPr/>
    </dgm:pt>
    <dgm:pt modelId="{950AF437-EE9A-4452-8701-5FDAA6448772}" type="pres">
      <dgm:prSet presAssocID="{741F96F9-B237-4011-A1A9-78A53474209D}" presName="node" presStyleLbl="vennNode1" presStyleIdx="2" presStyleCnt="5">
        <dgm:presLayoutVars>
          <dgm:bulletEnabled val="1"/>
        </dgm:presLayoutVars>
      </dgm:prSet>
      <dgm:spPr/>
    </dgm:pt>
    <dgm:pt modelId="{C44A5F7C-54F7-4404-A897-5D24992A47AB}" type="pres">
      <dgm:prSet presAssocID="{422F52EB-8A72-4F24-AF03-49B081497AB4}" presName="node" presStyleLbl="vennNode1" presStyleIdx="3" presStyleCnt="5">
        <dgm:presLayoutVars>
          <dgm:bulletEnabled val="1"/>
        </dgm:presLayoutVars>
      </dgm:prSet>
      <dgm:spPr/>
      <dgm:t>
        <a:bodyPr/>
        <a:lstStyle/>
        <a:p>
          <a:endParaRPr lang="es-MX"/>
        </a:p>
      </dgm:t>
    </dgm:pt>
    <dgm:pt modelId="{90B66F30-25ED-4B35-AE48-DF11B1B335CD}" type="pres">
      <dgm:prSet presAssocID="{2A6CFE4A-790D-4CAF-9133-70C62182A6B4}" presName="node" presStyleLbl="vennNode1" presStyleIdx="4" presStyleCnt="5">
        <dgm:presLayoutVars>
          <dgm:bulletEnabled val="1"/>
        </dgm:presLayoutVars>
      </dgm:prSet>
      <dgm:spPr/>
      <dgm:t>
        <a:bodyPr/>
        <a:lstStyle/>
        <a:p>
          <a:endParaRPr lang="es-MX"/>
        </a:p>
      </dgm:t>
    </dgm:pt>
  </dgm:ptLst>
  <dgm:cxnLst>
    <dgm:cxn modelId="{4D314E21-B125-42C2-8497-4412796E3BEA}" type="presOf" srcId="{5EFE5680-02D6-42D8-AE66-D3D045BFAD07}" destId="{8100FA81-512C-45B2-85F9-D67A8872E53D}" srcOrd="0" destOrd="0" presId="urn:microsoft.com/office/officeart/2005/8/layout/radial3"/>
    <dgm:cxn modelId="{6EECD427-0811-4D4D-8931-C46E2E57B3B3}" srcId="{5F49A8D7-6B31-4AC8-9327-A08B496882C1}" destId="{46CBC8DD-6DFF-4656-AD42-5541FB7BF863}" srcOrd="0" destOrd="0" parTransId="{035D41F0-C556-4464-A80C-24175EBA5271}" sibTransId="{8AAEE75B-1617-4623-943C-97416295B3B0}"/>
    <dgm:cxn modelId="{7C621D7C-E74A-4F9F-B0AE-60012119DADE}" srcId="{46CBC8DD-6DFF-4656-AD42-5541FB7BF863}" destId="{422F52EB-8A72-4F24-AF03-49B081497AB4}" srcOrd="2" destOrd="0" parTransId="{3E6C9236-46AC-4669-8E2D-6181DED99B53}" sibTransId="{B7EAB967-0A79-455F-8A8A-30A2853CA752}"/>
    <dgm:cxn modelId="{362FFB8B-5921-49D5-BBA1-634375EF2C86}" type="presOf" srcId="{46CBC8DD-6DFF-4656-AD42-5541FB7BF863}" destId="{DCC8EEE5-2D10-410E-874F-77666EAB4849}" srcOrd="0" destOrd="0" presId="urn:microsoft.com/office/officeart/2005/8/layout/radial3"/>
    <dgm:cxn modelId="{6AF0D10A-DD1B-4E65-9FDA-B37CEBECE1DC}" srcId="{46CBC8DD-6DFF-4656-AD42-5541FB7BF863}" destId="{741F96F9-B237-4011-A1A9-78A53474209D}" srcOrd="1" destOrd="0" parTransId="{86268A32-DB1F-4590-9C08-92A161C889FA}" sibTransId="{676F2E5B-C13A-4788-B408-950E471B2279}"/>
    <dgm:cxn modelId="{1144616C-C9FD-4D31-9C88-C50B387E8CF8}" type="presOf" srcId="{422F52EB-8A72-4F24-AF03-49B081497AB4}" destId="{C44A5F7C-54F7-4404-A897-5D24992A47AB}" srcOrd="0" destOrd="0" presId="urn:microsoft.com/office/officeart/2005/8/layout/radial3"/>
    <dgm:cxn modelId="{00F7C903-B7EB-4062-B540-F2B9FEAFFB98}" type="presOf" srcId="{2A6CFE4A-790D-4CAF-9133-70C62182A6B4}" destId="{90B66F30-25ED-4B35-AE48-DF11B1B335CD}" srcOrd="0" destOrd="0" presId="urn:microsoft.com/office/officeart/2005/8/layout/radial3"/>
    <dgm:cxn modelId="{393658FD-9F79-49BE-B912-8CC0F45EA255}" srcId="{46CBC8DD-6DFF-4656-AD42-5541FB7BF863}" destId="{2A6CFE4A-790D-4CAF-9133-70C62182A6B4}" srcOrd="3" destOrd="0" parTransId="{7816AD98-C0C3-4E93-AC0B-436B75396D9C}" sibTransId="{0CE7C25C-16FE-4357-B924-5EE71C70193A}"/>
    <dgm:cxn modelId="{26821E9D-4391-4DE4-B8BB-6F4B01F28529}" type="presOf" srcId="{741F96F9-B237-4011-A1A9-78A53474209D}" destId="{950AF437-EE9A-4452-8701-5FDAA6448772}" srcOrd="0" destOrd="0" presId="urn:microsoft.com/office/officeart/2005/8/layout/radial3"/>
    <dgm:cxn modelId="{9DCCA7ED-B0D3-4684-A8B7-91401FA67303}" type="presOf" srcId="{5F49A8D7-6B31-4AC8-9327-A08B496882C1}" destId="{7A23A789-02F7-4482-8DD0-032B07E2CD96}" srcOrd="0" destOrd="0" presId="urn:microsoft.com/office/officeart/2005/8/layout/radial3"/>
    <dgm:cxn modelId="{C47528C2-8322-4B2A-ACA0-4E6F17983956}" srcId="{46CBC8DD-6DFF-4656-AD42-5541FB7BF863}" destId="{5EFE5680-02D6-42D8-AE66-D3D045BFAD07}" srcOrd="0" destOrd="0" parTransId="{9ACB6EA7-1F24-4B34-B42E-37AC9CCB1BED}" sibTransId="{3D472CD7-80DA-499B-A78D-A7826F010421}"/>
    <dgm:cxn modelId="{D27685EE-018A-40A8-BB2F-A84084E910EE}" type="presParOf" srcId="{7A23A789-02F7-4482-8DD0-032B07E2CD96}" destId="{8E286754-E236-4CA7-9625-59EF38094EC8}" srcOrd="0" destOrd="0" presId="urn:microsoft.com/office/officeart/2005/8/layout/radial3"/>
    <dgm:cxn modelId="{B32F69FB-CA8F-4469-8512-039C7041D5D3}" type="presParOf" srcId="{8E286754-E236-4CA7-9625-59EF38094EC8}" destId="{DCC8EEE5-2D10-410E-874F-77666EAB4849}" srcOrd="0" destOrd="0" presId="urn:microsoft.com/office/officeart/2005/8/layout/radial3"/>
    <dgm:cxn modelId="{D91FF04F-0262-41FE-9315-FB27096CA96A}" type="presParOf" srcId="{8E286754-E236-4CA7-9625-59EF38094EC8}" destId="{8100FA81-512C-45B2-85F9-D67A8872E53D}" srcOrd="1" destOrd="0" presId="urn:microsoft.com/office/officeart/2005/8/layout/radial3"/>
    <dgm:cxn modelId="{BC1E2F1F-C353-423B-92F7-E8A271F5B31E}" type="presParOf" srcId="{8E286754-E236-4CA7-9625-59EF38094EC8}" destId="{950AF437-EE9A-4452-8701-5FDAA6448772}" srcOrd="2" destOrd="0" presId="urn:microsoft.com/office/officeart/2005/8/layout/radial3"/>
    <dgm:cxn modelId="{A6F3380D-B4B2-4DF7-8985-4D30375CCB06}" type="presParOf" srcId="{8E286754-E236-4CA7-9625-59EF38094EC8}" destId="{C44A5F7C-54F7-4404-A897-5D24992A47AB}" srcOrd="3" destOrd="0" presId="urn:microsoft.com/office/officeart/2005/8/layout/radial3"/>
    <dgm:cxn modelId="{097AFA70-14B8-443F-BE2B-9DAE2C61685C}" type="presParOf" srcId="{8E286754-E236-4CA7-9625-59EF38094EC8}" destId="{90B66F30-25ED-4B35-AE48-DF11B1B335CD}" srcOrd="4"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CC416-1520-47DC-AD76-7842AD338A64}">
      <dsp:nvSpPr>
        <dsp:cNvPr id="0" name=""/>
        <dsp:cNvSpPr/>
      </dsp:nvSpPr>
      <dsp:spPr>
        <a:xfrm>
          <a:off x="858026" y="0"/>
          <a:ext cx="8487875" cy="5304921"/>
        </a:xfrm>
        <a:prstGeom prst="swooshArrow">
          <a:avLst>
            <a:gd name="adj1" fmla="val 25000"/>
            <a:gd name="adj2" fmla="val 25000"/>
          </a:avLst>
        </a:prstGeom>
        <a:solidFill>
          <a:srgbClr val="00B050"/>
        </a:solidFill>
        <a:ln>
          <a:noFill/>
        </a:ln>
        <a:effectLst/>
      </dsp:spPr>
      <dsp:style>
        <a:lnRef idx="0">
          <a:scrgbClr r="0" g="0" b="0"/>
        </a:lnRef>
        <a:fillRef idx="1">
          <a:scrgbClr r="0" g="0" b="0"/>
        </a:fillRef>
        <a:effectRef idx="0">
          <a:scrgbClr r="0" g="0" b="0"/>
        </a:effectRef>
        <a:fontRef idx="minor"/>
      </dsp:style>
    </dsp:sp>
    <dsp:sp modelId="{5E4DEAA3-6BDE-486C-B755-FF697C68EDF2}">
      <dsp:nvSpPr>
        <dsp:cNvPr id="0" name=""/>
        <dsp:cNvSpPr/>
      </dsp:nvSpPr>
      <dsp:spPr>
        <a:xfrm>
          <a:off x="1827936" y="3661457"/>
          <a:ext cx="220684" cy="220684"/>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5D8BE-AFAF-437C-8B66-5C47CD999276}">
      <dsp:nvSpPr>
        <dsp:cNvPr id="0" name=""/>
        <dsp:cNvSpPr/>
      </dsp:nvSpPr>
      <dsp:spPr>
        <a:xfrm>
          <a:off x="677550" y="2921000"/>
          <a:ext cx="1977674" cy="1165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36" tIns="0" rIns="0" bIns="0" numCol="1" spcCol="1270" anchor="t" anchorCtr="0">
          <a:noAutofit/>
        </a:bodyPr>
        <a:lstStyle/>
        <a:p>
          <a:pPr lvl="0" algn="l" defTabSz="1066800">
            <a:lnSpc>
              <a:spcPct val="90000"/>
            </a:lnSpc>
            <a:spcBef>
              <a:spcPct val="0"/>
            </a:spcBef>
            <a:spcAft>
              <a:spcPct val="35000"/>
            </a:spcAft>
          </a:pPr>
          <a:r>
            <a:rPr lang="es-MX" sz="2400" kern="1200" dirty="0" smtClean="0">
              <a:latin typeface="Century Gothic" panose="020B0502020202020204" pitchFamily="34" charset="0"/>
            </a:rPr>
            <a:t>Autoridad Municipal</a:t>
          </a:r>
          <a:endParaRPr lang="es-MX" sz="2400" kern="1200" dirty="0">
            <a:latin typeface="Century Gothic" panose="020B0502020202020204" pitchFamily="34" charset="0"/>
          </a:endParaRPr>
        </a:p>
      </dsp:txBody>
      <dsp:txXfrm>
        <a:off x="677550" y="2921000"/>
        <a:ext cx="1977674" cy="1165709"/>
      </dsp:txXfrm>
    </dsp:sp>
    <dsp:sp modelId="{A20DADEC-9ACE-4628-B3D3-B3196FC6D7D3}">
      <dsp:nvSpPr>
        <dsp:cNvPr id="0" name=""/>
        <dsp:cNvSpPr/>
      </dsp:nvSpPr>
      <dsp:spPr>
        <a:xfrm>
          <a:off x="3775903" y="2219579"/>
          <a:ext cx="398930" cy="398930"/>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94CA2-051D-4AEC-A3FF-0912D76DABA2}">
      <dsp:nvSpPr>
        <dsp:cNvPr id="0" name=""/>
        <dsp:cNvSpPr/>
      </dsp:nvSpPr>
      <dsp:spPr>
        <a:xfrm>
          <a:off x="4087724" y="2206037"/>
          <a:ext cx="2399264" cy="873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385" tIns="0" rIns="0" bIns="0" numCol="1" spcCol="1270" anchor="t" anchorCtr="0">
          <a:noAutofit/>
        </a:bodyPr>
        <a:lstStyle/>
        <a:p>
          <a:pPr lvl="0" algn="l" defTabSz="1066800">
            <a:lnSpc>
              <a:spcPct val="90000"/>
            </a:lnSpc>
            <a:spcBef>
              <a:spcPct val="0"/>
            </a:spcBef>
            <a:spcAft>
              <a:spcPct val="35000"/>
            </a:spcAft>
          </a:pPr>
          <a:r>
            <a:rPr lang="es-MX" sz="2400" kern="1200" dirty="0" smtClean="0">
              <a:latin typeface="Century Gothic" panose="020B0502020202020204" pitchFamily="34" charset="0"/>
            </a:rPr>
            <a:t>Integración de proyectos</a:t>
          </a:r>
          <a:endParaRPr lang="es-MX" sz="2400" kern="1200" dirty="0">
            <a:latin typeface="Century Gothic" panose="020B0502020202020204" pitchFamily="34" charset="0"/>
          </a:endParaRPr>
        </a:p>
      </dsp:txBody>
      <dsp:txXfrm>
        <a:off x="4087724" y="2206037"/>
        <a:ext cx="2399264" cy="873497"/>
      </dsp:txXfrm>
    </dsp:sp>
    <dsp:sp modelId="{BB3C2D87-5CAD-4025-BB82-A00A6B29AFFA}">
      <dsp:nvSpPr>
        <dsp:cNvPr id="0" name=""/>
        <dsp:cNvSpPr/>
      </dsp:nvSpPr>
      <dsp:spPr>
        <a:xfrm>
          <a:off x="6118556" y="1342145"/>
          <a:ext cx="551711" cy="551711"/>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70AD2F-9511-4CF7-AA3C-1D19103B4B82}">
      <dsp:nvSpPr>
        <dsp:cNvPr id="0" name=""/>
        <dsp:cNvSpPr/>
      </dsp:nvSpPr>
      <dsp:spPr>
        <a:xfrm>
          <a:off x="6505943" y="1214449"/>
          <a:ext cx="2037090" cy="70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341" tIns="0" rIns="0" bIns="0" numCol="1" spcCol="1270" anchor="t" anchorCtr="0">
          <a:noAutofit/>
        </a:bodyPr>
        <a:lstStyle/>
        <a:p>
          <a:pPr lvl="0" algn="l" defTabSz="1066800">
            <a:lnSpc>
              <a:spcPct val="90000"/>
            </a:lnSpc>
            <a:spcBef>
              <a:spcPct val="0"/>
            </a:spcBef>
            <a:spcAft>
              <a:spcPct val="35000"/>
            </a:spcAft>
          </a:pPr>
          <a:r>
            <a:rPr lang="es-MX" sz="2400" kern="1200" dirty="0" smtClean="0">
              <a:latin typeface="Century Gothic" panose="020B0502020202020204" pitchFamily="34" charset="0"/>
            </a:rPr>
            <a:t>Mejor salud</a:t>
          </a:r>
          <a:endParaRPr lang="es-MX" sz="2400" kern="1200" dirty="0">
            <a:latin typeface="Century Gothic" panose="020B0502020202020204" pitchFamily="34" charset="0"/>
          </a:endParaRPr>
        </a:p>
      </dsp:txBody>
      <dsp:txXfrm>
        <a:off x="6505943" y="1214449"/>
        <a:ext cx="2037090" cy="704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92230-D0AA-49DB-8997-9F48CBBB45EF}">
      <dsp:nvSpPr>
        <dsp:cNvPr id="0" name=""/>
        <dsp:cNvSpPr/>
      </dsp:nvSpPr>
      <dsp:spPr>
        <a:xfrm>
          <a:off x="1583101" y="0"/>
          <a:ext cx="2529298" cy="2529683"/>
        </a:xfrm>
        <a:prstGeom prst="circularArrow">
          <a:avLst>
            <a:gd name="adj1" fmla="val 10980"/>
            <a:gd name="adj2" fmla="val 1142322"/>
            <a:gd name="adj3" fmla="val 4500000"/>
            <a:gd name="adj4" fmla="val 10800000"/>
            <a:gd name="adj5" fmla="val 12500"/>
          </a:avLst>
        </a:prstGeom>
        <a:solidFill>
          <a:srgbClr val="7030A0"/>
        </a:soli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4958BA4-79F7-43B3-8403-962DFC7BF8BA}">
      <dsp:nvSpPr>
        <dsp:cNvPr id="0" name=""/>
        <dsp:cNvSpPr/>
      </dsp:nvSpPr>
      <dsp:spPr>
        <a:xfrm>
          <a:off x="2142159" y="913292"/>
          <a:ext cx="1405482" cy="70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 I. Municipio Incorporado</a:t>
          </a:r>
          <a:endParaRPr lang="es-MX" sz="1900" kern="1200" dirty="0"/>
        </a:p>
      </dsp:txBody>
      <dsp:txXfrm>
        <a:off x="2142159" y="913292"/>
        <a:ext cx="1405482" cy="702573"/>
      </dsp:txXfrm>
    </dsp:sp>
    <dsp:sp modelId="{6A0E480C-289D-4627-A5C3-C86C99AEC3E0}">
      <dsp:nvSpPr>
        <dsp:cNvPr id="0" name=""/>
        <dsp:cNvSpPr/>
      </dsp:nvSpPr>
      <dsp:spPr>
        <a:xfrm>
          <a:off x="880597" y="1453490"/>
          <a:ext cx="2529298" cy="2529683"/>
        </a:xfrm>
        <a:prstGeom prst="leftCircularArrow">
          <a:avLst>
            <a:gd name="adj1" fmla="val 10980"/>
            <a:gd name="adj2" fmla="val 1142322"/>
            <a:gd name="adj3" fmla="val 6300000"/>
            <a:gd name="adj4" fmla="val 18900000"/>
            <a:gd name="adj5" fmla="val 12500"/>
          </a:avLst>
        </a:prstGeom>
        <a:solidFill>
          <a:srgbClr val="00B050"/>
        </a:soli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47A6EFD-B8F4-4AEF-93BD-F3887095C82B}">
      <dsp:nvSpPr>
        <dsp:cNvPr id="0" name=""/>
        <dsp:cNvSpPr/>
      </dsp:nvSpPr>
      <dsp:spPr>
        <a:xfrm>
          <a:off x="1442505" y="2375190"/>
          <a:ext cx="1405482" cy="70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II. Municipio Activo</a:t>
          </a:r>
          <a:endParaRPr lang="es-MX" sz="1900" kern="1200" dirty="0"/>
        </a:p>
      </dsp:txBody>
      <dsp:txXfrm>
        <a:off x="1442505" y="2375190"/>
        <a:ext cx="1405482" cy="702573"/>
      </dsp:txXfrm>
    </dsp:sp>
    <dsp:sp modelId="{E3855254-98AC-4BCA-9B72-83F5C9AF3EAE}">
      <dsp:nvSpPr>
        <dsp:cNvPr id="0" name=""/>
        <dsp:cNvSpPr/>
      </dsp:nvSpPr>
      <dsp:spPr>
        <a:xfrm>
          <a:off x="1763121" y="3080916"/>
          <a:ext cx="2173059" cy="2173930"/>
        </a:xfrm>
        <a:prstGeom prst="blockArc">
          <a:avLst>
            <a:gd name="adj1" fmla="val 13500000"/>
            <a:gd name="adj2" fmla="val 10800000"/>
            <a:gd name="adj3" fmla="val 12740"/>
          </a:avLst>
        </a:prstGeom>
        <a:solidFill>
          <a:srgbClr val="FFC000"/>
        </a:soli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FEC472C-58A6-43BC-82A7-37E1AAC33AE0}">
      <dsp:nvSpPr>
        <dsp:cNvPr id="0" name=""/>
        <dsp:cNvSpPr/>
      </dsp:nvSpPr>
      <dsp:spPr>
        <a:xfrm>
          <a:off x="2145484" y="3839191"/>
          <a:ext cx="1405482" cy="70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III. Municipio Certificado</a:t>
          </a:r>
          <a:endParaRPr lang="es-MX" sz="1900" kern="1200" dirty="0"/>
        </a:p>
      </dsp:txBody>
      <dsp:txXfrm>
        <a:off x="2145484" y="3839191"/>
        <a:ext cx="1405482" cy="702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92230-D0AA-49DB-8997-9F48CBBB45EF}">
      <dsp:nvSpPr>
        <dsp:cNvPr id="0" name=""/>
        <dsp:cNvSpPr/>
      </dsp:nvSpPr>
      <dsp:spPr>
        <a:xfrm>
          <a:off x="186040" y="432320"/>
          <a:ext cx="2873271" cy="2706838"/>
        </a:xfrm>
        <a:prstGeom prst="circularArrow">
          <a:avLst>
            <a:gd name="adj1" fmla="val 10980"/>
            <a:gd name="adj2" fmla="val 1142322"/>
            <a:gd name="adj3" fmla="val 9000000"/>
            <a:gd name="adj4" fmla="val 10800000"/>
            <a:gd name="adj5" fmla="val 12500"/>
          </a:avLst>
        </a:prstGeom>
        <a:solidFill>
          <a:srgbClr val="7030A0"/>
        </a:soli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4958BA4-79F7-43B3-8403-962DFC7BF8BA}">
      <dsp:nvSpPr>
        <dsp:cNvPr id="0" name=""/>
        <dsp:cNvSpPr/>
      </dsp:nvSpPr>
      <dsp:spPr>
        <a:xfrm>
          <a:off x="773348" y="1315257"/>
          <a:ext cx="1698693" cy="84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MX" sz="2300" kern="1200" dirty="0" smtClean="0"/>
            <a:t> I. Municipio Incorporado</a:t>
          </a:r>
          <a:endParaRPr lang="es-MX" sz="2300" kern="1200" dirty="0"/>
        </a:p>
      </dsp:txBody>
      <dsp:txXfrm>
        <a:off x="773348" y="1315257"/>
        <a:ext cx="1698693" cy="849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90390-30F6-48CD-80B6-1B8C6770C922}">
      <dsp:nvSpPr>
        <dsp:cNvPr id="0" name=""/>
        <dsp:cNvSpPr/>
      </dsp:nvSpPr>
      <dsp:spPr>
        <a:xfrm rot="7875682">
          <a:off x="505360" y="3883081"/>
          <a:ext cx="1639455" cy="36430"/>
        </a:xfrm>
        <a:custGeom>
          <a:avLst/>
          <a:gdLst/>
          <a:ahLst/>
          <a:cxnLst/>
          <a:rect l="0" t="0" r="0" b="0"/>
          <a:pathLst>
            <a:path>
              <a:moveTo>
                <a:pt x="0" y="18215"/>
              </a:moveTo>
              <a:lnTo>
                <a:pt x="1639455" y="18215"/>
              </a:lnTo>
            </a:path>
          </a:pathLst>
        </a:custGeom>
        <a:noFill/>
        <a:ln w="48000" cap="flat" cmpd="thickThin"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CE747F-52A4-4BC5-87F7-1240746CC325}">
      <dsp:nvSpPr>
        <dsp:cNvPr id="0" name=""/>
        <dsp:cNvSpPr/>
      </dsp:nvSpPr>
      <dsp:spPr>
        <a:xfrm rot="4346156">
          <a:off x="2190878" y="3761440"/>
          <a:ext cx="1037479" cy="36430"/>
        </a:xfrm>
        <a:custGeom>
          <a:avLst/>
          <a:gdLst/>
          <a:ahLst/>
          <a:cxnLst/>
          <a:rect l="0" t="0" r="0" b="0"/>
          <a:pathLst>
            <a:path>
              <a:moveTo>
                <a:pt x="0" y="18215"/>
              </a:moveTo>
              <a:lnTo>
                <a:pt x="1037479" y="18215"/>
              </a:lnTo>
            </a:path>
          </a:pathLst>
        </a:custGeom>
        <a:noFill/>
        <a:ln w="48000" cap="flat" cmpd="thickThin"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442AEB-3023-4C23-94DF-FF8BD2E236CE}">
      <dsp:nvSpPr>
        <dsp:cNvPr id="0" name=""/>
        <dsp:cNvSpPr/>
      </dsp:nvSpPr>
      <dsp:spPr>
        <a:xfrm rot="826820">
          <a:off x="2930948" y="2961824"/>
          <a:ext cx="1087269" cy="36430"/>
        </a:xfrm>
        <a:custGeom>
          <a:avLst/>
          <a:gdLst/>
          <a:ahLst/>
          <a:cxnLst/>
          <a:rect l="0" t="0" r="0" b="0"/>
          <a:pathLst>
            <a:path>
              <a:moveTo>
                <a:pt x="0" y="18215"/>
              </a:moveTo>
              <a:lnTo>
                <a:pt x="1087269" y="18215"/>
              </a:lnTo>
            </a:path>
          </a:pathLst>
        </a:custGeom>
        <a:noFill/>
        <a:ln w="48000" cap="flat" cmpd="thickThin"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A148F7-DB7B-4CA4-84F9-1BBFB998086C}">
      <dsp:nvSpPr>
        <dsp:cNvPr id="0" name=""/>
        <dsp:cNvSpPr/>
      </dsp:nvSpPr>
      <dsp:spPr>
        <a:xfrm rot="19889994">
          <a:off x="2868061" y="2069269"/>
          <a:ext cx="1296133" cy="36430"/>
        </a:xfrm>
        <a:custGeom>
          <a:avLst/>
          <a:gdLst/>
          <a:ahLst/>
          <a:cxnLst/>
          <a:rect l="0" t="0" r="0" b="0"/>
          <a:pathLst>
            <a:path>
              <a:moveTo>
                <a:pt x="0" y="18215"/>
              </a:moveTo>
              <a:lnTo>
                <a:pt x="1296133" y="18215"/>
              </a:lnTo>
            </a:path>
          </a:pathLst>
        </a:custGeom>
        <a:noFill/>
        <a:ln w="48000" cap="flat" cmpd="thickThin"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7F3E6B-419E-4D94-83DF-7F08080FF818}">
      <dsp:nvSpPr>
        <dsp:cNvPr id="0" name=""/>
        <dsp:cNvSpPr/>
      </dsp:nvSpPr>
      <dsp:spPr>
        <a:xfrm rot="16764931">
          <a:off x="2013812" y="1581640"/>
          <a:ext cx="1081998" cy="36430"/>
        </a:xfrm>
        <a:custGeom>
          <a:avLst/>
          <a:gdLst/>
          <a:ahLst/>
          <a:cxnLst/>
          <a:rect l="0" t="0" r="0" b="0"/>
          <a:pathLst>
            <a:path>
              <a:moveTo>
                <a:pt x="0" y="18215"/>
              </a:moveTo>
              <a:lnTo>
                <a:pt x="1081998" y="18215"/>
              </a:lnTo>
            </a:path>
          </a:pathLst>
        </a:custGeom>
        <a:noFill/>
        <a:ln w="48000" cap="flat" cmpd="thickThin"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4134F3-BA62-432F-8CE4-74837EA94CEB}">
      <dsp:nvSpPr>
        <dsp:cNvPr id="0" name=""/>
        <dsp:cNvSpPr/>
      </dsp:nvSpPr>
      <dsp:spPr>
        <a:xfrm>
          <a:off x="976044" y="1835435"/>
          <a:ext cx="1974648" cy="1846663"/>
        </a:xfrm>
        <a:prstGeom prst="ellipse">
          <a:avLst/>
        </a:prstGeom>
        <a:solidFill>
          <a:srgbClr val="00B050"/>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C6CC99-6108-408E-9E9D-3966AD94F6E0}">
      <dsp:nvSpPr>
        <dsp:cNvPr id="0" name=""/>
        <dsp:cNvSpPr/>
      </dsp:nvSpPr>
      <dsp:spPr>
        <a:xfrm>
          <a:off x="2258188" y="151438"/>
          <a:ext cx="920909" cy="920909"/>
        </a:xfrm>
        <a:prstGeom prst="ellipse">
          <a:avLst/>
        </a:prstGeom>
        <a:solidFill>
          <a:srgbClr val="7030A0"/>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smtClean="0"/>
            <a:t>Embarazo en adolescentes</a:t>
          </a:r>
          <a:endParaRPr lang="es-MX" sz="700" b="1" kern="1200" dirty="0"/>
        </a:p>
      </dsp:txBody>
      <dsp:txXfrm>
        <a:off x="2393052" y="286302"/>
        <a:ext cx="651181" cy="651181"/>
      </dsp:txXfrm>
    </dsp:sp>
    <dsp:sp modelId="{2ED89ADA-969D-4EF7-9A90-7605D9225C56}">
      <dsp:nvSpPr>
        <dsp:cNvPr id="0" name=""/>
        <dsp:cNvSpPr/>
      </dsp:nvSpPr>
      <dsp:spPr>
        <a:xfrm>
          <a:off x="3271188" y="151438"/>
          <a:ext cx="1381364" cy="92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s-MX" sz="800" kern="1200" dirty="0" smtClean="0"/>
            <a:t>Integración de grupo</a:t>
          </a:r>
          <a:endParaRPr lang="es-MX" sz="800" kern="1200" dirty="0"/>
        </a:p>
        <a:p>
          <a:pPr marL="57150" lvl="1" indent="-57150" algn="l" defTabSz="355600">
            <a:lnSpc>
              <a:spcPct val="90000"/>
            </a:lnSpc>
            <a:spcBef>
              <a:spcPct val="0"/>
            </a:spcBef>
            <a:spcAft>
              <a:spcPct val="15000"/>
            </a:spcAft>
            <a:buChar char="••"/>
          </a:pPr>
          <a:r>
            <a:rPr lang="es-MX" sz="800" kern="1200" dirty="0" smtClean="0"/>
            <a:t>Talleres a adolescentes y padres</a:t>
          </a:r>
          <a:endParaRPr lang="es-MX" sz="800" kern="1200" dirty="0"/>
        </a:p>
        <a:p>
          <a:pPr marL="57150" lvl="1" indent="-57150" algn="l" defTabSz="355600">
            <a:lnSpc>
              <a:spcPct val="90000"/>
            </a:lnSpc>
            <a:spcBef>
              <a:spcPct val="0"/>
            </a:spcBef>
            <a:spcAft>
              <a:spcPct val="15000"/>
            </a:spcAft>
            <a:buChar char="••"/>
          </a:pPr>
          <a:r>
            <a:rPr lang="es-MX" sz="800" kern="1200" dirty="0" smtClean="0"/>
            <a:t>Feria de salud</a:t>
          </a:r>
          <a:endParaRPr lang="es-MX" sz="800" kern="1200" dirty="0"/>
        </a:p>
        <a:p>
          <a:pPr marL="57150" lvl="1" indent="-57150" algn="l" defTabSz="355600">
            <a:lnSpc>
              <a:spcPct val="90000"/>
            </a:lnSpc>
            <a:spcBef>
              <a:spcPct val="0"/>
            </a:spcBef>
            <a:spcAft>
              <a:spcPct val="15000"/>
            </a:spcAft>
            <a:buChar char="••"/>
          </a:pPr>
          <a:r>
            <a:rPr lang="es-MX" sz="800" kern="1200" dirty="0" err="1" smtClean="0"/>
            <a:t>Rallys</a:t>
          </a:r>
          <a:r>
            <a:rPr lang="es-MX" sz="800" kern="1200" dirty="0" smtClean="0"/>
            <a:t> educativos</a:t>
          </a:r>
          <a:endParaRPr lang="es-MX" sz="800" kern="1200" dirty="0"/>
        </a:p>
        <a:p>
          <a:pPr marL="57150" lvl="1" indent="-57150" algn="l" defTabSz="355600">
            <a:lnSpc>
              <a:spcPct val="90000"/>
            </a:lnSpc>
            <a:spcBef>
              <a:spcPct val="0"/>
            </a:spcBef>
            <a:spcAft>
              <a:spcPct val="15000"/>
            </a:spcAft>
            <a:buChar char="••"/>
          </a:pPr>
          <a:r>
            <a:rPr lang="es-MX" sz="800" kern="1200" dirty="0" smtClean="0"/>
            <a:t>Activación física</a:t>
          </a:r>
          <a:endParaRPr lang="es-MX" sz="800" kern="1200" dirty="0"/>
        </a:p>
      </dsp:txBody>
      <dsp:txXfrm>
        <a:off x="3271188" y="151438"/>
        <a:ext cx="1381364" cy="920909"/>
      </dsp:txXfrm>
    </dsp:sp>
    <dsp:sp modelId="{89B5D53F-DF67-4D54-B483-181C56D2CEC9}">
      <dsp:nvSpPr>
        <dsp:cNvPr id="0" name=""/>
        <dsp:cNvSpPr/>
      </dsp:nvSpPr>
      <dsp:spPr>
        <a:xfrm>
          <a:off x="4028334" y="1096355"/>
          <a:ext cx="930339" cy="920909"/>
        </a:xfrm>
        <a:prstGeom prst="ellipse">
          <a:avLst/>
        </a:prstGeom>
        <a:solidFill>
          <a:srgbClr val="FFC000"/>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smtClean="0"/>
            <a:t>Adicciones</a:t>
          </a:r>
          <a:endParaRPr lang="es-MX" sz="700" b="1" kern="1200" dirty="0"/>
        </a:p>
      </dsp:txBody>
      <dsp:txXfrm>
        <a:off x="4164579" y="1231219"/>
        <a:ext cx="657849" cy="651181"/>
      </dsp:txXfrm>
    </dsp:sp>
    <dsp:sp modelId="{38BD5941-95AB-42E6-938D-BE8FECB64E7D}">
      <dsp:nvSpPr>
        <dsp:cNvPr id="0" name=""/>
        <dsp:cNvSpPr/>
      </dsp:nvSpPr>
      <dsp:spPr>
        <a:xfrm>
          <a:off x="5038977" y="1096355"/>
          <a:ext cx="1395509" cy="92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s-MX" sz="800" kern="1200" dirty="0" smtClean="0"/>
            <a:t>Integración de grupos</a:t>
          </a:r>
          <a:endParaRPr lang="es-MX" sz="800" kern="1200" dirty="0"/>
        </a:p>
        <a:p>
          <a:pPr marL="57150" lvl="1" indent="-57150" algn="l" defTabSz="355600">
            <a:lnSpc>
              <a:spcPct val="90000"/>
            </a:lnSpc>
            <a:spcBef>
              <a:spcPct val="0"/>
            </a:spcBef>
            <a:spcAft>
              <a:spcPct val="15000"/>
            </a:spcAft>
            <a:buChar char="••"/>
          </a:pPr>
          <a:r>
            <a:rPr lang="es-MX" sz="800" kern="1200" dirty="0" smtClean="0"/>
            <a:t>Talleres </a:t>
          </a:r>
          <a:endParaRPr lang="es-MX" sz="800" kern="1200" dirty="0"/>
        </a:p>
        <a:p>
          <a:pPr marL="57150" lvl="1" indent="-57150" algn="l" defTabSz="355600">
            <a:lnSpc>
              <a:spcPct val="90000"/>
            </a:lnSpc>
            <a:spcBef>
              <a:spcPct val="0"/>
            </a:spcBef>
            <a:spcAft>
              <a:spcPct val="15000"/>
            </a:spcAft>
            <a:buChar char="••"/>
          </a:pPr>
          <a:r>
            <a:rPr lang="es-MX" sz="800" kern="1200" dirty="0" smtClean="0"/>
            <a:t>Torneos deportivos</a:t>
          </a:r>
          <a:endParaRPr lang="es-MX" sz="800" kern="1200" dirty="0"/>
        </a:p>
        <a:p>
          <a:pPr marL="57150" lvl="1" indent="-57150" algn="l" defTabSz="355600">
            <a:lnSpc>
              <a:spcPct val="90000"/>
            </a:lnSpc>
            <a:spcBef>
              <a:spcPct val="0"/>
            </a:spcBef>
            <a:spcAft>
              <a:spcPct val="15000"/>
            </a:spcAft>
            <a:buChar char="••"/>
          </a:pPr>
          <a:r>
            <a:rPr lang="es-MX" sz="800" kern="1200" dirty="0" smtClean="0"/>
            <a:t>Directorio de instituciones</a:t>
          </a:r>
          <a:endParaRPr lang="es-MX" sz="800" kern="1200" dirty="0"/>
        </a:p>
      </dsp:txBody>
      <dsp:txXfrm>
        <a:off x="5038977" y="1096355"/>
        <a:ext cx="1395509" cy="920909"/>
      </dsp:txXfrm>
    </dsp:sp>
    <dsp:sp modelId="{631207F9-4091-48C1-B5B2-5B379ABCE7B8}">
      <dsp:nvSpPr>
        <dsp:cNvPr id="0" name=""/>
        <dsp:cNvSpPr/>
      </dsp:nvSpPr>
      <dsp:spPr>
        <a:xfrm>
          <a:off x="3989316" y="2758758"/>
          <a:ext cx="920909" cy="920909"/>
        </a:xfrm>
        <a:prstGeom prst="ellipse">
          <a:avLst/>
        </a:prstGeom>
        <a:solidFill>
          <a:srgbClr val="FF0066"/>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smtClean="0"/>
            <a:t>Pediculosis</a:t>
          </a:r>
          <a:endParaRPr lang="es-MX" sz="700" b="1" kern="1200" dirty="0"/>
        </a:p>
      </dsp:txBody>
      <dsp:txXfrm>
        <a:off x="4124180" y="2893622"/>
        <a:ext cx="651181" cy="651181"/>
      </dsp:txXfrm>
    </dsp:sp>
    <dsp:sp modelId="{2D14C9BE-7113-46D7-907D-768C460C89D8}">
      <dsp:nvSpPr>
        <dsp:cNvPr id="0" name=""/>
        <dsp:cNvSpPr/>
      </dsp:nvSpPr>
      <dsp:spPr>
        <a:xfrm>
          <a:off x="5002317" y="2758758"/>
          <a:ext cx="1381364" cy="92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s-MX" sz="800" kern="1200" dirty="0" smtClean="0"/>
            <a:t>Feria de salud en escolares</a:t>
          </a:r>
          <a:endParaRPr lang="es-MX" sz="800" kern="1200" dirty="0"/>
        </a:p>
        <a:p>
          <a:pPr marL="57150" lvl="1" indent="-57150" algn="l" defTabSz="355600">
            <a:lnSpc>
              <a:spcPct val="90000"/>
            </a:lnSpc>
            <a:spcBef>
              <a:spcPct val="0"/>
            </a:spcBef>
            <a:spcAft>
              <a:spcPct val="15000"/>
            </a:spcAft>
            <a:buChar char="••"/>
          </a:pPr>
          <a:r>
            <a:rPr lang="es-MX" sz="800" kern="1200" dirty="0" smtClean="0"/>
            <a:t>Jornada de eliminación </a:t>
          </a:r>
          <a:endParaRPr lang="es-MX" sz="800" kern="1200" dirty="0"/>
        </a:p>
        <a:p>
          <a:pPr marL="57150" lvl="1" indent="-57150" algn="l" defTabSz="355600">
            <a:lnSpc>
              <a:spcPct val="90000"/>
            </a:lnSpc>
            <a:spcBef>
              <a:spcPct val="0"/>
            </a:spcBef>
            <a:spcAft>
              <a:spcPct val="15000"/>
            </a:spcAft>
            <a:buChar char="••"/>
          </a:pPr>
          <a:r>
            <a:rPr lang="es-MX" sz="800" kern="1200" dirty="0" smtClean="0"/>
            <a:t>Talleres educativos para padres, docentes y alumnos</a:t>
          </a:r>
          <a:endParaRPr lang="es-MX" sz="800" kern="1200" dirty="0"/>
        </a:p>
      </dsp:txBody>
      <dsp:txXfrm>
        <a:off x="5002317" y="2758758"/>
        <a:ext cx="1381364" cy="920909"/>
      </dsp:txXfrm>
    </dsp:sp>
    <dsp:sp modelId="{EE2949D0-3040-4027-984B-8B634C219009}">
      <dsp:nvSpPr>
        <dsp:cNvPr id="0" name=""/>
        <dsp:cNvSpPr/>
      </dsp:nvSpPr>
      <dsp:spPr>
        <a:xfrm>
          <a:off x="2544656" y="4252745"/>
          <a:ext cx="920909" cy="920909"/>
        </a:xfrm>
        <a:prstGeom prst="ellipse">
          <a:avLst/>
        </a:prstGeom>
        <a:solidFill>
          <a:srgbClr val="92D050"/>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smtClean="0"/>
            <a:t>Enfermedades transmitidas por vecto</a:t>
          </a:r>
          <a:r>
            <a:rPr lang="es-MX" sz="700" kern="1200" dirty="0" smtClean="0"/>
            <a:t>r</a:t>
          </a:r>
          <a:endParaRPr lang="es-MX" sz="700" kern="1200" dirty="0"/>
        </a:p>
      </dsp:txBody>
      <dsp:txXfrm>
        <a:off x="2679520" y="4387609"/>
        <a:ext cx="651181" cy="651181"/>
      </dsp:txXfrm>
    </dsp:sp>
    <dsp:sp modelId="{053BECA9-2F92-4CCB-8C9C-815AD1EE6C81}">
      <dsp:nvSpPr>
        <dsp:cNvPr id="0" name=""/>
        <dsp:cNvSpPr/>
      </dsp:nvSpPr>
      <dsp:spPr>
        <a:xfrm>
          <a:off x="3557657" y="4252745"/>
          <a:ext cx="1381364" cy="92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s-MX" sz="800" kern="1200" dirty="0" smtClean="0"/>
            <a:t>Talleres población</a:t>
          </a:r>
          <a:endParaRPr lang="es-MX" sz="800" kern="1200" dirty="0"/>
        </a:p>
        <a:p>
          <a:pPr marL="57150" lvl="1" indent="-57150" algn="l" defTabSz="355600">
            <a:lnSpc>
              <a:spcPct val="90000"/>
            </a:lnSpc>
            <a:spcBef>
              <a:spcPct val="0"/>
            </a:spcBef>
            <a:spcAft>
              <a:spcPct val="15000"/>
            </a:spcAft>
            <a:buChar char="••"/>
          </a:pPr>
          <a:r>
            <a:rPr lang="es-MX" sz="800" kern="1200" dirty="0" smtClean="0"/>
            <a:t>Campañas de eliminación masiva de criaderos</a:t>
          </a:r>
          <a:endParaRPr lang="es-MX" sz="800" kern="1200" dirty="0"/>
        </a:p>
        <a:p>
          <a:pPr marL="57150" lvl="1" indent="-57150" algn="l" defTabSz="355600">
            <a:lnSpc>
              <a:spcPct val="90000"/>
            </a:lnSpc>
            <a:spcBef>
              <a:spcPct val="0"/>
            </a:spcBef>
            <a:spcAft>
              <a:spcPct val="15000"/>
            </a:spcAft>
            <a:buChar char="••"/>
          </a:pPr>
          <a:r>
            <a:rPr lang="es-MX" sz="800" kern="1200" dirty="0" smtClean="0"/>
            <a:t>Capacitación a lideres</a:t>
          </a:r>
          <a:endParaRPr lang="es-MX" sz="800" kern="1200" dirty="0"/>
        </a:p>
      </dsp:txBody>
      <dsp:txXfrm>
        <a:off x="3557657" y="4252745"/>
        <a:ext cx="1381364" cy="920909"/>
      </dsp:txXfrm>
    </dsp:sp>
    <dsp:sp modelId="{FAF116F2-E104-43FA-B845-C22C3750FAFF}">
      <dsp:nvSpPr>
        <dsp:cNvPr id="0" name=""/>
        <dsp:cNvSpPr/>
      </dsp:nvSpPr>
      <dsp:spPr>
        <a:xfrm>
          <a:off x="20359" y="4403166"/>
          <a:ext cx="920909" cy="920909"/>
        </a:xfrm>
        <a:prstGeom prst="ellipse">
          <a:avLst/>
        </a:prstGeom>
        <a:solidFill>
          <a:srgbClr val="00B0F0"/>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MX" sz="700" b="1" kern="1200" dirty="0" smtClean="0"/>
            <a:t>Perros callejeros</a:t>
          </a:r>
          <a:endParaRPr lang="es-MX" sz="700" b="1" kern="1200" dirty="0"/>
        </a:p>
      </dsp:txBody>
      <dsp:txXfrm>
        <a:off x="155223" y="4538030"/>
        <a:ext cx="651181" cy="651181"/>
      </dsp:txXfrm>
    </dsp:sp>
    <dsp:sp modelId="{9FA5CEDC-4E4B-4AB0-B8ED-F7799EA874B0}">
      <dsp:nvSpPr>
        <dsp:cNvPr id="0" name=""/>
        <dsp:cNvSpPr/>
      </dsp:nvSpPr>
      <dsp:spPr>
        <a:xfrm>
          <a:off x="1033359" y="4403166"/>
          <a:ext cx="1381364" cy="92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355600">
            <a:lnSpc>
              <a:spcPct val="90000"/>
            </a:lnSpc>
            <a:spcBef>
              <a:spcPct val="0"/>
            </a:spcBef>
            <a:spcAft>
              <a:spcPct val="15000"/>
            </a:spcAft>
            <a:buChar char="••"/>
          </a:pPr>
          <a:r>
            <a:rPr lang="es-MX" sz="800" kern="1200" dirty="0" smtClean="0"/>
            <a:t>Talleres a población</a:t>
          </a:r>
          <a:endParaRPr lang="es-MX" sz="800" kern="1200" dirty="0"/>
        </a:p>
        <a:p>
          <a:pPr marL="57150" lvl="1" indent="-57150" algn="l" defTabSz="355600">
            <a:lnSpc>
              <a:spcPct val="90000"/>
            </a:lnSpc>
            <a:spcBef>
              <a:spcPct val="0"/>
            </a:spcBef>
            <a:spcAft>
              <a:spcPct val="15000"/>
            </a:spcAft>
            <a:buChar char="••"/>
          </a:pPr>
          <a:r>
            <a:rPr lang="es-MX" sz="800" kern="1200" dirty="0" smtClean="0"/>
            <a:t>Coordinación con instituciones relacionadas para la esterilización y control</a:t>
          </a:r>
          <a:endParaRPr lang="es-MX" sz="800" kern="1200" dirty="0"/>
        </a:p>
      </dsp:txBody>
      <dsp:txXfrm>
        <a:off x="1033359" y="4403166"/>
        <a:ext cx="1381364" cy="920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8EEE5-2D10-410E-874F-77666EAB4849}">
      <dsp:nvSpPr>
        <dsp:cNvPr id="0" name=""/>
        <dsp:cNvSpPr/>
      </dsp:nvSpPr>
      <dsp:spPr>
        <a:xfrm>
          <a:off x="2561166" y="1206500"/>
          <a:ext cx="3005666" cy="3005666"/>
        </a:xfrm>
        <a:prstGeom prst="ellipse">
          <a:avLst/>
        </a:prstGeom>
        <a:solidFill>
          <a:srgbClr val="7030A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MX" sz="1700" kern="1200" dirty="0" smtClean="0"/>
            <a:t>Dirección de salud municipal-Jurisdicción</a:t>
          </a:r>
        </a:p>
        <a:p>
          <a:pPr lvl="0" algn="ctr" defTabSz="755650">
            <a:lnSpc>
              <a:spcPct val="90000"/>
            </a:lnSpc>
            <a:spcBef>
              <a:spcPct val="0"/>
            </a:spcBef>
            <a:spcAft>
              <a:spcPct val="35000"/>
            </a:spcAft>
          </a:pPr>
          <a:r>
            <a:rPr lang="es-MX" sz="1700" kern="1200" dirty="0" smtClean="0"/>
            <a:t>Comité de salud</a:t>
          </a:r>
        </a:p>
        <a:p>
          <a:pPr lvl="0" algn="ctr" defTabSz="755650">
            <a:lnSpc>
              <a:spcPct val="90000"/>
            </a:lnSpc>
            <a:spcBef>
              <a:spcPct val="0"/>
            </a:spcBef>
            <a:spcAft>
              <a:spcPct val="35000"/>
            </a:spcAft>
          </a:pPr>
          <a:r>
            <a:rPr lang="es-MX" sz="1700" kern="1200" dirty="0" smtClean="0"/>
            <a:t>Sesiones de cabildo</a:t>
          </a:r>
        </a:p>
        <a:p>
          <a:pPr lvl="0" algn="ctr" defTabSz="755650">
            <a:lnSpc>
              <a:spcPct val="90000"/>
            </a:lnSpc>
            <a:spcBef>
              <a:spcPct val="0"/>
            </a:spcBef>
            <a:spcAft>
              <a:spcPct val="35000"/>
            </a:spcAft>
          </a:pPr>
          <a:endParaRPr lang="es-MX" sz="1700" kern="1200" dirty="0"/>
        </a:p>
      </dsp:txBody>
      <dsp:txXfrm>
        <a:off x="3001336" y="1646670"/>
        <a:ext cx="2125326" cy="2125326"/>
      </dsp:txXfrm>
    </dsp:sp>
    <dsp:sp modelId="{8100FA81-512C-45B2-85F9-D67A8872E53D}">
      <dsp:nvSpPr>
        <dsp:cNvPr id="0" name=""/>
        <dsp:cNvSpPr/>
      </dsp:nvSpPr>
      <dsp:spPr>
        <a:xfrm>
          <a:off x="3312583" y="536"/>
          <a:ext cx="1502833" cy="1502833"/>
        </a:xfrm>
        <a:prstGeom prst="ellipse">
          <a:avLst/>
        </a:prstGeom>
        <a:solidFill>
          <a:srgbClr val="FF000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metas</a:t>
          </a:r>
          <a:endParaRPr lang="es-MX" sz="1300" kern="1200" dirty="0"/>
        </a:p>
      </dsp:txBody>
      <dsp:txXfrm>
        <a:off x="3532668" y="220621"/>
        <a:ext cx="1062663" cy="1062663"/>
      </dsp:txXfrm>
    </dsp:sp>
    <dsp:sp modelId="{950AF437-EE9A-4452-8701-5FDAA6448772}">
      <dsp:nvSpPr>
        <dsp:cNvPr id="0" name=""/>
        <dsp:cNvSpPr/>
      </dsp:nvSpPr>
      <dsp:spPr>
        <a:xfrm>
          <a:off x="5269963" y="1957916"/>
          <a:ext cx="1502833" cy="1502833"/>
        </a:xfrm>
        <a:prstGeom prst="ellipse">
          <a:avLst/>
        </a:prstGeom>
        <a:solidFill>
          <a:srgbClr val="00B05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Localidades programadas</a:t>
          </a:r>
          <a:endParaRPr lang="es-MX" sz="1300" kern="1200" dirty="0"/>
        </a:p>
      </dsp:txBody>
      <dsp:txXfrm>
        <a:off x="5490048" y="2178001"/>
        <a:ext cx="1062663" cy="1062663"/>
      </dsp:txXfrm>
    </dsp:sp>
    <dsp:sp modelId="{C44A5F7C-54F7-4404-A897-5D24992A47AB}">
      <dsp:nvSpPr>
        <dsp:cNvPr id="0" name=""/>
        <dsp:cNvSpPr/>
      </dsp:nvSpPr>
      <dsp:spPr>
        <a:xfrm>
          <a:off x="3312583" y="3915297"/>
          <a:ext cx="1502833" cy="1502833"/>
        </a:xfrm>
        <a:prstGeom prst="ellipse">
          <a:avLst/>
        </a:prstGeom>
        <a:solidFill>
          <a:srgbClr val="0070C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Fechas de inicio y termino</a:t>
          </a:r>
          <a:endParaRPr lang="es-MX" sz="1300" kern="1200" dirty="0"/>
        </a:p>
      </dsp:txBody>
      <dsp:txXfrm>
        <a:off x="3532668" y="4135382"/>
        <a:ext cx="1062663" cy="1062663"/>
      </dsp:txXfrm>
    </dsp:sp>
    <dsp:sp modelId="{90B66F30-25ED-4B35-AE48-DF11B1B335CD}">
      <dsp:nvSpPr>
        <dsp:cNvPr id="0" name=""/>
        <dsp:cNvSpPr/>
      </dsp:nvSpPr>
      <dsp:spPr>
        <a:xfrm>
          <a:off x="1355202" y="1957916"/>
          <a:ext cx="1502833" cy="1502833"/>
        </a:xfrm>
        <a:prstGeom prst="ellipse">
          <a:avLst/>
        </a:prstGeom>
        <a:solidFill>
          <a:srgbClr val="FFC000">
            <a:alpha val="50000"/>
          </a:srgb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MX" sz="1300" kern="1200" dirty="0" smtClean="0"/>
            <a:t>Unidad de medida</a:t>
          </a:r>
          <a:endParaRPr lang="es-MX" sz="1300" kern="1200" dirty="0"/>
        </a:p>
      </dsp:txBody>
      <dsp:txXfrm>
        <a:off x="1575287" y="2178001"/>
        <a:ext cx="1062663" cy="106266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690DC06B-AB08-4449-BBF2-D264D52BB5AA}" type="datetime1">
              <a:rPr lang="es-ES" smtClean="0"/>
              <a:pPr algn="r" rtl="0"/>
              <a:t>28/11/2016</a:t>
            </a:fld>
            <a:r>
              <a:rPr lang="es-ES" dirty="0"/>
              <a:t>​</a:t>
            </a:r>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s-ES" smtClean="0"/>
              <a:pPr algn="r" rtl="0"/>
              <a:t>‹Nº›</a:t>
            </a:fld>
            <a:endParaRPr lang="es-ES"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algn="r"/>
            <a:fld id="{093B6963-495A-4FE1-8B7F-59E549A2EEB6}" type="datetime1">
              <a:rPr lang="es-ES" smtClean="0"/>
              <a:pPr algn="r"/>
              <a:t>28/11/2016</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t>Haga clic para modificar el estilo de texto del patrón</a:t>
            </a:r>
          </a:p>
          <a:p>
            <a:pPr lvl="1" rtl="0"/>
            <a:r>
              <a:t>Segundo nivel</a:t>
            </a:r>
          </a:p>
          <a:p>
            <a:pPr lvl="2" rtl="0"/>
            <a:r>
              <a:t>Tercer nivel</a:t>
            </a:r>
          </a:p>
          <a:p>
            <a:pPr lvl="3" rtl="0"/>
            <a:r>
              <a:t>Cuarto nivel</a:t>
            </a:r>
          </a:p>
          <a:p>
            <a:pPr lvl="4" rtl="0"/>
            <a:r>
              <a:t>Quinto nivel</a:t>
            </a:r>
            <a:endParaRP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0A3C37BE-C303-496D-B5CD-85F2937540FC}" type="slidenum">
              <a:rPr lang="es-ES" smtClean="0"/>
              <a:pPr algn="r"/>
              <a:t>‹Nº›</a:t>
            </a:fld>
            <a:endParaRPr lang="es-ES"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s.wikipedia.org/wiki/General_Zuazua" TargetMode="External"/><Relationship Id="rId3" Type="http://schemas.openxmlformats.org/officeDocument/2006/relationships/hyperlink" Target="https://es.wikipedia.org/wiki/M%C3%A9xico" TargetMode="External"/><Relationship Id="rId7" Type="http://schemas.openxmlformats.org/officeDocument/2006/relationships/hyperlink" Target="https://es.wikipedia.org/wiki/Doctor_Gonz%C3%A1lez"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s.wikipedia.org/wiki/Pesquer%C3%ADa_(Nuevo_Le%C3%B3n)" TargetMode="External"/><Relationship Id="rId5" Type="http://schemas.openxmlformats.org/officeDocument/2006/relationships/hyperlink" Target="https://es.wikipedia.org/wiki/Higueras_(Nuevo_Le%C3%B3n)" TargetMode="External"/><Relationship Id="rId4" Type="http://schemas.openxmlformats.org/officeDocument/2006/relationships/hyperlink" Target="https://es.wikipedia.org/wiki/Nuevo_Le%C3%B3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a:t>
            </a:fld>
            <a:endParaRPr lang="es-ES" dirty="0"/>
          </a:p>
        </p:txBody>
      </p:sp>
    </p:spTree>
    <p:extLst>
      <p:ext uri="{BB962C8B-B14F-4D97-AF65-F5344CB8AC3E}">
        <p14:creationId xmlns:p14="http://schemas.microsoft.com/office/powerpoint/2010/main" val="182991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Otro de los lugares turísticos es la presa de la Juventud de la Facultad de Agronomía; esta presa está situada en la carretera Marín – Zuazua; éste es un lugar ideal para todos los aficionados a la pesca pues se distingue por el gran tamaño del robalo que se puede pescar ahí.  La temporada de pesca se inicia el 1º. de mayo hasta el mes de diciembre.</a:t>
            </a:r>
          </a:p>
          <a:p>
            <a:r>
              <a:rPr lang="es-MX" sz="1200" kern="1200" dirty="0" smtClean="0">
                <a:solidFill>
                  <a:schemeClr val="tx1"/>
                </a:solidFill>
                <a:effectLst/>
                <a:latin typeface="+mn-lt"/>
                <a:ea typeface="+mn-ea"/>
                <a:cs typeface="+mn-cs"/>
              </a:rPr>
              <a:t>El Arroyo Casas Grandes dio origen al primer asentamiento del pueblo, con gran abundancia de agua, era costumbre que las mujeres lavaran su ropa y las colchas de lana; y por supuesto, a los niños les encantaba bañarse en los muchos charcos profundos que se formaban.</a:t>
            </a:r>
          </a:p>
          <a:p>
            <a:r>
              <a:rPr lang="es-MX" sz="1200" kern="1200" dirty="0" smtClean="0">
                <a:solidFill>
                  <a:schemeClr val="tx1"/>
                </a:solidFill>
                <a:effectLst/>
                <a:latin typeface="+mn-lt"/>
                <a:ea typeface="+mn-ea"/>
                <a:cs typeface="+mn-cs"/>
              </a:rPr>
              <a:t>La Hacienda de Guadalupe es la única Hacienda, que quedó en la jurisdicción de Marín.  Es una población situada al sur de la cabecera municipal, a siete kilómetros aproximadamente. </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Marín es el Dulce Corazón de Nuevo León ya que se caracteriza por sus deliciosas bolitas de leche; así mismo a una gran variedad de repostería que aún la gente prepara artesanalmente, tales como, los bizcochos, las hojarascas, las empanadas de cajeta, piña y calabaza, los turcos y conos de leche recocida.</a:t>
            </a:r>
          </a:p>
          <a:p>
            <a:endParaRPr lang="es-MX"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10</a:t>
            </a:fld>
            <a:endParaRPr lang="es-ES" dirty="0"/>
          </a:p>
        </p:txBody>
      </p:sp>
    </p:spTree>
    <p:extLst>
      <p:ext uri="{BB962C8B-B14F-4D97-AF65-F5344CB8AC3E}">
        <p14:creationId xmlns:p14="http://schemas.microsoft.com/office/powerpoint/2010/main" val="213159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Marín ha sido cuna de grandes personalidades, maestros, doctores, sacerdotes, empresarios, deportistas, periodistas, políticos y gobernantes, por mencionar algunos:</a:t>
            </a:r>
          </a:p>
          <a:p>
            <a:r>
              <a:rPr lang="es-MX" sz="1200" kern="1200" dirty="0" smtClean="0">
                <a:solidFill>
                  <a:schemeClr val="tx1"/>
                </a:solidFill>
                <a:effectLst/>
                <a:latin typeface="+mn-lt"/>
                <a:ea typeface="+mn-ea"/>
                <a:cs typeface="+mn-cs"/>
              </a:rPr>
              <a:t>1.- </a:t>
            </a:r>
            <a:r>
              <a:rPr lang="es-MX" sz="1200" kern="1200" dirty="0" err="1" smtClean="0">
                <a:solidFill>
                  <a:schemeClr val="tx1"/>
                </a:solidFill>
                <a:effectLst/>
                <a:latin typeface="+mn-lt"/>
                <a:ea typeface="+mn-ea"/>
                <a:cs typeface="+mn-cs"/>
              </a:rPr>
              <a:t>Profra</a:t>
            </a:r>
            <a:r>
              <a:rPr lang="es-MX" sz="1200" kern="1200" dirty="0" smtClean="0">
                <a:solidFill>
                  <a:schemeClr val="tx1"/>
                </a:solidFill>
                <a:effectLst/>
                <a:latin typeface="+mn-lt"/>
                <a:ea typeface="+mn-ea"/>
                <a:cs typeface="+mn-cs"/>
              </a:rPr>
              <a:t>. María Amalia González de Mares, la única mujer alcaldesa en la historia de los gobernantes de Marín y en tres ocasiones,</a:t>
            </a:r>
          </a:p>
          <a:p>
            <a:r>
              <a:rPr lang="es-MX" sz="1200" kern="1200" dirty="0" smtClean="0">
                <a:solidFill>
                  <a:schemeClr val="tx1"/>
                </a:solidFill>
                <a:effectLst/>
                <a:latin typeface="+mn-lt"/>
                <a:ea typeface="+mn-ea"/>
                <a:cs typeface="+mn-cs"/>
              </a:rPr>
              <a:t>2.- Lic. Alfonso Martínez Domínguez, </a:t>
            </a:r>
            <a:r>
              <a:rPr lang="es-MX" sz="1200" kern="1200" dirty="0" err="1" smtClean="0">
                <a:solidFill>
                  <a:schemeClr val="tx1"/>
                </a:solidFill>
                <a:effectLst/>
                <a:latin typeface="+mn-lt"/>
                <a:ea typeface="+mn-ea"/>
                <a:cs typeface="+mn-cs"/>
              </a:rPr>
              <a:t>Lider</a:t>
            </a:r>
            <a:r>
              <a:rPr lang="es-MX" sz="1200" kern="1200" dirty="0" smtClean="0">
                <a:solidFill>
                  <a:schemeClr val="tx1"/>
                </a:solidFill>
                <a:effectLst/>
                <a:latin typeface="+mn-lt"/>
                <a:ea typeface="+mn-ea"/>
                <a:cs typeface="+mn-cs"/>
              </a:rPr>
              <a:t> de la CTM y Gobernador del Estado.</a:t>
            </a:r>
          </a:p>
          <a:p>
            <a:r>
              <a:rPr lang="es-MX" sz="1200" kern="1200" dirty="0" smtClean="0">
                <a:solidFill>
                  <a:schemeClr val="tx1"/>
                </a:solidFill>
                <a:effectLst/>
                <a:latin typeface="+mn-lt"/>
                <a:ea typeface="+mn-ea"/>
                <a:cs typeface="+mn-cs"/>
              </a:rPr>
              <a:t>3.- Lic. Eduardo Elizondo, Gobernador del Estado de Nuevo León.</a:t>
            </a:r>
          </a:p>
          <a:p>
            <a:r>
              <a:rPr lang="es-MX" sz="1200" kern="1200" dirty="0" smtClean="0">
                <a:solidFill>
                  <a:schemeClr val="tx1"/>
                </a:solidFill>
                <a:effectLst/>
                <a:latin typeface="+mn-lt"/>
                <a:ea typeface="+mn-ea"/>
                <a:cs typeface="+mn-cs"/>
              </a:rPr>
              <a:t>4.- Don Manuel González Caballero, periodista y cronista deportivo.</a:t>
            </a:r>
          </a:p>
          <a:p>
            <a:r>
              <a:rPr lang="es-MX" sz="1200" kern="1200" dirty="0" smtClean="0">
                <a:solidFill>
                  <a:schemeClr val="tx1"/>
                </a:solidFill>
                <a:effectLst/>
                <a:latin typeface="+mn-lt"/>
                <a:ea typeface="+mn-ea"/>
                <a:cs typeface="+mn-cs"/>
              </a:rPr>
              <a:t>5.- Pbro. Eusebio Lozano Montemayor, Gran Sacerdote.</a:t>
            </a:r>
          </a:p>
          <a:p>
            <a:r>
              <a:rPr lang="es-MX" sz="1200" kern="1200" dirty="0" smtClean="0">
                <a:solidFill>
                  <a:schemeClr val="tx1"/>
                </a:solidFill>
                <a:effectLst/>
                <a:latin typeface="+mn-lt"/>
                <a:ea typeface="+mn-ea"/>
                <a:cs typeface="+mn-cs"/>
              </a:rPr>
              <a:t>6.- </a:t>
            </a:r>
            <a:r>
              <a:rPr lang="es-MX" sz="1200" kern="1200" dirty="0" err="1" smtClean="0">
                <a:solidFill>
                  <a:schemeClr val="tx1"/>
                </a:solidFill>
                <a:effectLst/>
                <a:latin typeface="+mn-lt"/>
                <a:ea typeface="+mn-ea"/>
                <a:cs typeface="+mn-cs"/>
              </a:rPr>
              <a:t>Profr</a:t>
            </a:r>
            <a:r>
              <a:rPr lang="es-MX" sz="1200" kern="1200" dirty="0" smtClean="0">
                <a:solidFill>
                  <a:schemeClr val="tx1"/>
                </a:solidFill>
                <a:effectLst/>
                <a:latin typeface="+mn-lt"/>
                <a:ea typeface="+mn-ea"/>
                <a:cs typeface="+mn-cs"/>
              </a:rPr>
              <a:t>. Pablo </a:t>
            </a:r>
            <a:r>
              <a:rPr lang="es-MX" sz="1200" kern="1200" dirty="0" err="1" smtClean="0">
                <a:solidFill>
                  <a:schemeClr val="tx1"/>
                </a:solidFill>
                <a:effectLst/>
                <a:latin typeface="+mn-lt"/>
                <a:ea typeface="+mn-ea"/>
                <a:cs typeface="+mn-cs"/>
              </a:rPr>
              <a:t>Livas</a:t>
            </a:r>
            <a:r>
              <a:rPr lang="es-MX" sz="1200" kern="1200" dirty="0" smtClean="0">
                <a:solidFill>
                  <a:schemeClr val="tx1"/>
                </a:solidFill>
                <a:effectLst/>
                <a:latin typeface="+mn-lt"/>
                <a:ea typeface="+mn-ea"/>
                <a:cs typeface="+mn-cs"/>
              </a:rPr>
              <a:t> Montemayor y </a:t>
            </a:r>
            <a:r>
              <a:rPr lang="es-MX" sz="1200" kern="1200" dirty="0" err="1" smtClean="0">
                <a:solidFill>
                  <a:schemeClr val="tx1"/>
                </a:solidFill>
                <a:effectLst/>
                <a:latin typeface="+mn-lt"/>
                <a:ea typeface="+mn-ea"/>
                <a:cs typeface="+mn-cs"/>
              </a:rPr>
              <a:t>Profr</a:t>
            </a:r>
            <a:r>
              <a:rPr lang="es-MX" sz="1200" kern="1200" dirty="0" smtClean="0">
                <a:solidFill>
                  <a:schemeClr val="tx1"/>
                </a:solidFill>
                <a:effectLst/>
                <a:latin typeface="+mn-lt"/>
                <a:ea typeface="+mn-ea"/>
                <a:cs typeface="+mn-cs"/>
              </a:rPr>
              <a:t>. Pedro M. Martínez, grandes catedráticos.</a:t>
            </a:r>
          </a:p>
          <a:p>
            <a:r>
              <a:rPr lang="es-MX" sz="1200" kern="1200" dirty="0" smtClean="0">
                <a:solidFill>
                  <a:schemeClr val="tx1"/>
                </a:solidFill>
                <a:effectLst/>
                <a:latin typeface="+mn-lt"/>
                <a:ea typeface="+mn-ea"/>
                <a:cs typeface="+mn-cs"/>
              </a:rPr>
              <a:t>7.- María de Jesús González Cárdenas “La Coronela”, La única mujer en recibir el grado de Teniente Coronel y maestra.</a:t>
            </a:r>
          </a:p>
          <a:p>
            <a:r>
              <a:rPr lang="es-MX" sz="1200" kern="1200" dirty="0" smtClean="0">
                <a:solidFill>
                  <a:schemeClr val="tx1"/>
                </a:solidFill>
                <a:effectLst/>
                <a:latin typeface="+mn-lt"/>
                <a:ea typeface="+mn-ea"/>
                <a:cs typeface="+mn-cs"/>
              </a:rPr>
              <a:t>8.- Doctor Ramiro Leal González, Médico de profesión e historiador.</a:t>
            </a:r>
          </a:p>
          <a:p>
            <a:r>
              <a:rPr lang="es-MX" sz="1200" kern="1200" dirty="0" smtClean="0">
                <a:solidFill>
                  <a:schemeClr val="tx1"/>
                </a:solidFill>
                <a:effectLst/>
                <a:latin typeface="+mn-lt"/>
                <a:ea typeface="+mn-ea"/>
                <a:cs typeface="+mn-cs"/>
              </a:rPr>
              <a:t>9.- Ricardo, Andrés y José A. Chapa González, grandes empresarios.</a:t>
            </a:r>
          </a:p>
          <a:p>
            <a:r>
              <a:rPr lang="es-MX" sz="1200" kern="1200" dirty="0" smtClean="0">
                <a:solidFill>
                  <a:schemeClr val="tx1"/>
                </a:solidFill>
                <a:effectLst/>
                <a:latin typeface="+mn-lt"/>
                <a:ea typeface="+mn-ea"/>
                <a:cs typeface="+mn-cs"/>
              </a:rPr>
              <a:t>10.- Jesús Dionisio González, Fundador y dueño de la empresa Multimedios Estrellas de Oro.</a:t>
            </a:r>
          </a:p>
          <a:p>
            <a:r>
              <a:rPr lang="es-MX" sz="1200" kern="1200" dirty="0" smtClean="0">
                <a:solidFill>
                  <a:schemeClr val="tx1"/>
                </a:solidFill>
                <a:effectLst/>
                <a:latin typeface="+mn-lt"/>
                <a:ea typeface="+mn-ea"/>
                <a:cs typeface="+mn-cs"/>
              </a:rPr>
              <a:t>Entre otros. </a:t>
            </a:r>
          </a:p>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11</a:t>
            </a:fld>
            <a:endParaRPr lang="es-ES" dirty="0"/>
          </a:p>
        </p:txBody>
      </p:sp>
    </p:spTree>
    <p:extLst>
      <p:ext uri="{BB962C8B-B14F-4D97-AF65-F5344CB8AC3E}">
        <p14:creationId xmlns:p14="http://schemas.microsoft.com/office/powerpoint/2010/main" val="108872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kern="1200" baseline="0" dirty="0" smtClean="0">
                <a:solidFill>
                  <a:schemeClr val="tx1"/>
                </a:solidFill>
                <a:effectLst/>
                <a:latin typeface="+mn-lt"/>
                <a:ea typeface="+mn-ea"/>
                <a:cs typeface="+mn-cs"/>
              </a:rPr>
              <a:t>Después de este recorrido  por el municipio de Marín entraremos en materia, para hablar de la etapa del municipio incorporado como parte del proceso de certificación del municipio promotor de salud, tendría que mencionar que es el resultado de la participación municipal en salud.</a:t>
            </a:r>
          </a:p>
          <a:p>
            <a:endParaRPr lang="es-ES" sz="1200" b="0" kern="1200" baseline="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participación municipal</a:t>
            </a:r>
            <a:r>
              <a:rPr lang="es-ES" sz="1200" kern="1200" baseline="0" dirty="0" smtClean="0">
                <a:solidFill>
                  <a:schemeClr val="tx1"/>
                </a:solidFill>
                <a:effectLst/>
                <a:latin typeface="+mn-lt"/>
                <a:ea typeface="+mn-ea"/>
                <a:cs typeface="+mn-cs"/>
              </a:rPr>
              <a:t> en salud e</a:t>
            </a:r>
            <a:r>
              <a:rPr lang="es-ES" sz="1200" kern="1200" dirty="0" smtClean="0">
                <a:solidFill>
                  <a:schemeClr val="tx1"/>
                </a:solidFill>
                <a:effectLst/>
                <a:latin typeface="+mn-lt"/>
                <a:ea typeface="+mn-ea"/>
                <a:cs typeface="+mn-cs"/>
              </a:rPr>
              <a:t>s el compromiso e intervención que</a:t>
            </a:r>
            <a:r>
              <a:rPr lang="es-ES" sz="1200" kern="1200" baseline="0" dirty="0" smtClean="0">
                <a:solidFill>
                  <a:schemeClr val="tx1"/>
                </a:solidFill>
                <a:effectLst/>
                <a:latin typeface="+mn-lt"/>
                <a:ea typeface="+mn-ea"/>
                <a:cs typeface="+mn-cs"/>
              </a:rPr>
              <a:t> </a:t>
            </a:r>
            <a:r>
              <a:rPr lang="es-ES" sz="1200" kern="1200" baseline="0" dirty="0" smtClean="0">
                <a:solidFill>
                  <a:schemeClr val="tx1"/>
                </a:solidFill>
                <a:effectLst/>
                <a:latin typeface="+mn-lt"/>
                <a:ea typeface="+mn-ea"/>
                <a:cs typeface="+mn-cs"/>
              </a:rPr>
              <a:t>tiene la </a:t>
            </a:r>
            <a:r>
              <a:rPr lang="es-ES" sz="1200" kern="1200" dirty="0" smtClean="0">
                <a:solidFill>
                  <a:schemeClr val="tx1"/>
                </a:solidFill>
                <a:effectLst/>
                <a:latin typeface="+mn-lt"/>
                <a:ea typeface="+mn-ea"/>
                <a:cs typeface="+mn-cs"/>
              </a:rPr>
              <a:t>Autoridad Municipal para realizar acciones en beneficio de la salud de los habitantes del municipio, en estrecha colaboración con el sector salud, a través de la Jurisdicción</a:t>
            </a:r>
            <a:r>
              <a:rPr lang="es-ES" sz="1200" kern="1200" baseline="0" dirty="0" smtClean="0">
                <a:solidFill>
                  <a:schemeClr val="tx1"/>
                </a:solidFill>
                <a:effectLst/>
                <a:latin typeface="+mn-lt"/>
                <a:ea typeface="+mn-ea"/>
                <a:cs typeface="+mn-cs"/>
              </a:rPr>
              <a:t> Sanitaria</a:t>
            </a:r>
            <a:r>
              <a:rPr lang="es-ES" sz="1200" kern="1200" dirty="0" smtClean="0">
                <a:solidFill>
                  <a:schemeClr val="tx1"/>
                </a:solidFill>
                <a:effectLst/>
                <a:latin typeface="+mn-lt"/>
                <a:ea typeface="+mn-ea"/>
                <a:cs typeface="+mn-cs"/>
              </a:rPr>
              <a:t>,  las instituciones públicas, las organizaciones civiles, la población organizada y los empresarios que interactúan en el municipio. </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compromiso e intervenciones se traducen y hacen evidente con la integración de proyectos o programas municipales de promoción de la salud.</a:t>
            </a:r>
          </a:p>
          <a:p>
            <a:r>
              <a:rPr lang="es-ES" sz="1200" kern="1200" dirty="0" smtClean="0">
                <a:solidFill>
                  <a:schemeClr val="tx1"/>
                </a:solidFill>
                <a:effectLst/>
                <a:latin typeface="+mn-lt"/>
                <a:ea typeface="+mn-ea"/>
                <a:cs typeface="+mn-cs"/>
              </a:rPr>
              <a:t>Es la</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intersectorialidad</a:t>
            </a:r>
            <a:r>
              <a:rPr lang="es-ES" sz="1200" kern="1200" baseline="0" dirty="0" smtClean="0">
                <a:solidFill>
                  <a:schemeClr val="tx1"/>
                </a:solidFill>
                <a:effectLst/>
                <a:latin typeface="+mn-lt"/>
                <a:ea typeface="+mn-ea"/>
                <a:cs typeface="+mn-cs"/>
              </a:rPr>
              <a:t> el eje rector del proceso de certificación de un municipio promotor de la salud, pero es a </a:t>
            </a:r>
            <a:r>
              <a:rPr lang="es-ES" sz="1200" kern="1200" baseline="0" dirty="0" smtClean="0">
                <a:solidFill>
                  <a:schemeClr val="tx1"/>
                </a:solidFill>
                <a:effectLst/>
                <a:latin typeface="+mn-lt"/>
                <a:ea typeface="+mn-ea"/>
                <a:cs typeface="+mn-cs"/>
              </a:rPr>
              <a:t>través </a:t>
            </a:r>
            <a:r>
              <a:rPr lang="es-ES" sz="1200" kern="1200" baseline="0" dirty="0" smtClean="0">
                <a:solidFill>
                  <a:schemeClr val="tx1"/>
                </a:solidFill>
                <a:effectLst/>
                <a:latin typeface="+mn-lt"/>
                <a:ea typeface="+mn-ea"/>
                <a:cs typeface="+mn-cs"/>
              </a:rPr>
              <a:t>de la coordinación, seguimiento y evaluación del programa de trabajo que se obtienen los resultados y se mide el impacto de las intervenciones en el mejoramiento de la salud de la población de las comunidades. </a:t>
            </a:r>
            <a:endParaRPr lang="es-MX" sz="1200" kern="1200" dirty="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12</a:t>
            </a:fld>
            <a:endParaRPr lang="es-ES" dirty="0"/>
          </a:p>
        </p:txBody>
      </p:sp>
    </p:spTree>
    <p:extLst>
      <p:ext uri="{BB962C8B-B14F-4D97-AF65-F5344CB8AC3E}">
        <p14:creationId xmlns:p14="http://schemas.microsoft.com/office/powerpoint/2010/main" val="420121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El proceso de certificación cuenta</a:t>
            </a:r>
            <a:r>
              <a:rPr lang="es-MX" sz="1200" kern="1200" baseline="0" dirty="0" smtClean="0">
                <a:solidFill>
                  <a:schemeClr val="tx1"/>
                </a:solidFill>
                <a:effectLst/>
                <a:latin typeface="+mn-lt"/>
                <a:ea typeface="+mn-ea"/>
                <a:cs typeface="+mn-cs"/>
              </a:rPr>
              <a:t> con tres etapas que permite planear, implementar, ejecutar y evaluar el programa de trabajo intersectorial del municipio. Siendo la administración del municipio de Marín del periodo 2015-2018, se encuentra en la etapa de planeación es decir se considera un Municipio Incorporado al cumplir con los componentes se esta etapa.</a:t>
            </a:r>
          </a:p>
          <a:p>
            <a:r>
              <a:rPr lang="es-MX" dirty="0" smtClean="0"/>
              <a:t>Recién inicia</a:t>
            </a:r>
            <a:r>
              <a:rPr lang="es-MX" baseline="0" dirty="0" smtClean="0"/>
              <a:t> la administración recibimos la visita de la Dra. Genoveva Hinojosa Garza, Jefa de la Jurisdicción Sanitaria No. 6, a la cual pertenece Marín, para presentarnos el programa de Entornos y Comunidades Saludables en su estrategia de Participación Municipal en Salud. Convencidos pues iniciamos con el proceso</a:t>
            </a:r>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13</a:t>
            </a:fld>
            <a:endParaRPr lang="es-ES" dirty="0"/>
          </a:p>
        </p:txBody>
      </p:sp>
    </p:spTree>
    <p:extLst>
      <p:ext uri="{BB962C8B-B14F-4D97-AF65-F5344CB8AC3E}">
        <p14:creationId xmlns:p14="http://schemas.microsoft.com/office/powerpoint/2010/main" val="339726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Constituyendo</a:t>
            </a:r>
            <a:r>
              <a:rPr lang="es-MX" baseline="0" dirty="0" smtClean="0"/>
              <a:t> el comité municipal de salud 24 de noviembre de 2015, conformado por el personal del ayuntamiento, personal de salud de la Jurisdicción Sanitaria No. 6, sector social y privado y de la sociedad organizada. Este comité esta coordinado por el Director de Salud del Municipio, de acuerdo a nuestra estructura. Contando con la asesoría y acompañamiento permanente del personal de salud de la Jurisdicción Sanitaria. De esta manera se da cumplimiento a una de los eslabones de esta etapa.</a:t>
            </a:r>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14</a:t>
            </a:fld>
            <a:endParaRPr lang="es-ES" dirty="0"/>
          </a:p>
        </p:txBody>
      </p:sp>
    </p:spTree>
    <p:extLst>
      <p:ext uri="{BB962C8B-B14F-4D97-AF65-F5344CB8AC3E}">
        <p14:creationId xmlns:p14="http://schemas.microsoft.com/office/powerpoint/2010/main" val="97887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Integrado</a:t>
            </a:r>
            <a:r>
              <a:rPr lang="es-MX" baseline="0" dirty="0" smtClean="0"/>
              <a:t> el Comité Municipal de Salud se elabora el Diagnóstico participativo situacional de salud del municipio,  presentándolo el día 19 de enero del 2016, esto con el fin de llevar a cabo el taller intersectorial y priorizar de acuerdo al sentir de los asistentes e integrantes del comité los problemas de salud del municipio.</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15</a:t>
            </a:fld>
            <a:endParaRPr lang="es-ES" dirty="0"/>
          </a:p>
        </p:txBody>
      </p:sp>
    </p:spTree>
    <p:extLst>
      <p:ext uri="{BB962C8B-B14F-4D97-AF65-F5344CB8AC3E}">
        <p14:creationId xmlns:p14="http://schemas.microsoft.com/office/powerpoint/2010/main" val="73890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En sesión</a:t>
            </a:r>
            <a:r>
              <a:rPr lang="es-MX" baseline="0" dirty="0" smtClean="0"/>
              <a:t> del comité municipal de salud y contando con la asesoría del personal de salud de la jurisdicción sanitaria se lleva a cabo el taller intersectorial de salud en el cual se priorizaron los problemas de salud identificados por los asistentes de acuerdo a la tabla de valores para establecer las prioridades de salud</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16</a:t>
            </a:fld>
            <a:endParaRPr lang="es-ES" dirty="0"/>
          </a:p>
        </p:txBody>
      </p:sp>
    </p:spTree>
    <p:extLst>
      <p:ext uri="{BB962C8B-B14F-4D97-AF65-F5344CB8AC3E}">
        <p14:creationId xmlns:p14="http://schemas.microsoft.com/office/powerpoint/2010/main" val="738908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Instrumento utilizado para realizar el taller con los participantes, el</a:t>
            </a:r>
            <a:r>
              <a:rPr lang="es-MX" baseline="0" dirty="0" smtClean="0"/>
              <a:t> cual se elaboro de manera individual dando por resultado</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17</a:t>
            </a:fld>
            <a:endParaRPr lang="es-ES" dirty="0"/>
          </a:p>
        </p:txBody>
      </p:sp>
    </p:spTree>
    <p:extLst>
      <p:ext uri="{BB962C8B-B14F-4D97-AF65-F5344CB8AC3E}">
        <p14:creationId xmlns:p14="http://schemas.microsoft.com/office/powerpoint/2010/main" val="268586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Al termino del ejercicio</a:t>
            </a:r>
            <a:r>
              <a:rPr lang="es-MX" baseline="0" dirty="0" smtClean="0"/>
              <a:t> el resultado es el siguiente:</a:t>
            </a:r>
          </a:p>
          <a:p>
            <a:r>
              <a:rPr lang="es-MX" baseline="0" dirty="0" smtClean="0"/>
              <a:t>1 perros callejeros</a:t>
            </a:r>
          </a:p>
          <a:p>
            <a:r>
              <a:rPr lang="es-MX" baseline="0" dirty="0" smtClean="0"/>
              <a:t>2 pediculosis</a:t>
            </a:r>
          </a:p>
          <a:p>
            <a:r>
              <a:rPr lang="es-MX" baseline="0" dirty="0" smtClean="0"/>
              <a:t>3 plaga de moscas por granjas</a:t>
            </a:r>
          </a:p>
          <a:p>
            <a:r>
              <a:rPr lang="es-MX" dirty="0" smtClean="0"/>
              <a:t>4 control de desechos solidos</a:t>
            </a:r>
          </a:p>
          <a:p>
            <a:r>
              <a:rPr lang="es-MX" dirty="0" smtClean="0"/>
              <a:t>5 enfermedades transmitidas por vector</a:t>
            </a:r>
          </a:p>
          <a:p>
            <a:r>
              <a:rPr lang="es-MX" dirty="0" smtClean="0"/>
              <a:t>6</a:t>
            </a:r>
            <a:r>
              <a:rPr lang="es-MX" baseline="0" dirty="0" smtClean="0"/>
              <a:t> embarazo en adolescentes</a:t>
            </a:r>
          </a:p>
          <a:p>
            <a:r>
              <a:rPr lang="es-MX" baseline="0" dirty="0" smtClean="0"/>
              <a:t>7 adicciones</a:t>
            </a:r>
          </a:p>
          <a:p>
            <a:r>
              <a:rPr lang="es-MX" baseline="0" dirty="0" smtClean="0"/>
              <a:t>Siendo el control de perros callejeros, pediculosis y enfermedades transmitidas por vector problemas que ya se trabajan permanentemente y de manera </a:t>
            </a:r>
            <a:r>
              <a:rPr lang="es-MX" baseline="0" dirty="0" smtClean="0"/>
              <a:t>calendarizada, en coordinación estrecha con los Servicios de Salud, se </a:t>
            </a:r>
            <a:r>
              <a:rPr lang="es-MX" baseline="0" dirty="0" smtClean="0"/>
              <a:t>establece en el pleno del comité que se documenten las acciones realizadas</a:t>
            </a:r>
            <a:r>
              <a:rPr lang="es-MX" baseline="0" dirty="0" smtClean="0"/>
              <a:t>.</a:t>
            </a:r>
          </a:p>
          <a:p>
            <a:r>
              <a:rPr lang="es-MX" baseline="0" dirty="0" smtClean="0"/>
              <a:t>En </a:t>
            </a:r>
            <a:r>
              <a:rPr lang="es-MX" baseline="0" dirty="0" smtClean="0"/>
              <a:t>relación a la plaga de moscas por granjas y el control de desechos solidos </a:t>
            </a:r>
            <a:r>
              <a:rPr lang="es-MX" baseline="0" dirty="0" smtClean="0"/>
              <a:t>se están llevando a cabo las diligencias correspondientes para la elaboración de un plan </a:t>
            </a:r>
            <a:r>
              <a:rPr lang="es-MX" baseline="0" dirty="0" smtClean="0"/>
              <a:t>de trabajo con las dependencias involucradas. Por lo que se acuerda que se </a:t>
            </a:r>
            <a:r>
              <a:rPr lang="es-MX" baseline="0" dirty="0" smtClean="0"/>
              <a:t>realice la intervención para la </a:t>
            </a:r>
            <a:r>
              <a:rPr lang="es-MX" baseline="0" dirty="0" smtClean="0"/>
              <a:t>prevención de embarazo en adolescentes y las adicciones</a:t>
            </a:r>
          </a:p>
          <a:p>
            <a:endParaRPr lang="es-MX" baseline="0" dirty="0" smtClean="0"/>
          </a:p>
          <a:p>
            <a:endParaRPr lang="es-MX" baseline="0" dirty="0" smtClean="0"/>
          </a:p>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18</a:t>
            </a:fld>
            <a:endParaRPr lang="es-ES" dirty="0"/>
          </a:p>
        </p:txBody>
      </p:sp>
    </p:spTree>
    <p:extLst>
      <p:ext uri="{BB962C8B-B14F-4D97-AF65-F5344CB8AC3E}">
        <p14:creationId xmlns:p14="http://schemas.microsoft.com/office/powerpoint/2010/main" val="334282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Dentro</a:t>
            </a:r>
            <a:r>
              <a:rPr lang="es-MX" baseline="0" dirty="0" smtClean="0"/>
              <a:t> de las actividades del programa de trabajo, están las actividades especificas para la atención al problema entre las que se destacan talleres a grupos específicos, ferias de salud,  actividades deportivas, jornadas intensivas, capacitación, coordinación con otras instituciones.</a:t>
            </a:r>
          </a:p>
          <a:p>
            <a:r>
              <a:rPr lang="es-MX" dirty="0" smtClean="0"/>
              <a:t>Cabe</a:t>
            </a:r>
            <a:r>
              <a:rPr lang="es-MX" baseline="0" dirty="0" smtClean="0"/>
              <a:t> mencionar que cada actividad tiene su meta, unidad de medida, localidades y población a beneficiar, fecha de inicio y termino, esto con la finalidad de dar el seguimiento a las mismas.</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19</a:t>
            </a:fld>
            <a:endParaRPr lang="es-ES" dirty="0"/>
          </a:p>
        </p:txBody>
      </p:sp>
    </p:spTree>
    <p:extLst>
      <p:ext uri="{BB962C8B-B14F-4D97-AF65-F5344CB8AC3E}">
        <p14:creationId xmlns:p14="http://schemas.microsoft.com/office/powerpoint/2010/main" val="428498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Marín es un municipio de </a:t>
            </a:r>
            <a:r>
              <a:rPr lang="es-ES" sz="1200" u="none" strike="noStrike" kern="1200" dirty="0" smtClean="0">
                <a:solidFill>
                  <a:schemeClr val="tx1"/>
                </a:solidFill>
                <a:effectLst/>
                <a:latin typeface="+mn-lt"/>
                <a:ea typeface="+mn-ea"/>
                <a:cs typeface="+mn-cs"/>
                <a:hlinkClick r:id="rId3" tooltip="México"/>
              </a:rPr>
              <a:t>México</a:t>
            </a:r>
            <a:r>
              <a:rPr lang="es-ES" sz="1200" kern="1200" dirty="0" smtClean="0">
                <a:solidFill>
                  <a:schemeClr val="tx1"/>
                </a:solidFill>
                <a:effectLst/>
                <a:latin typeface="+mn-lt"/>
                <a:ea typeface="+mn-ea"/>
                <a:cs typeface="+mn-cs"/>
              </a:rPr>
              <a:t> ubicado en </a:t>
            </a:r>
            <a:r>
              <a:rPr lang="es-ES" sz="1200" u="none" strike="noStrike" kern="1200" dirty="0" smtClean="0">
                <a:solidFill>
                  <a:schemeClr val="tx1"/>
                </a:solidFill>
                <a:effectLst/>
                <a:latin typeface="+mn-lt"/>
                <a:ea typeface="+mn-ea"/>
                <a:cs typeface="+mn-cs"/>
                <a:hlinkClick r:id="rId4" tooltip="Nuevo León"/>
              </a:rPr>
              <a:t>Nuevo León</a:t>
            </a:r>
            <a:r>
              <a:rPr lang="es-ES" sz="1200" kern="1200" dirty="0" smtClean="0">
                <a:solidFill>
                  <a:schemeClr val="tx1"/>
                </a:solidFill>
                <a:effectLst/>
                <a:latin typeface="+mn-lt"/>
                <a:ea typeface="+mn-ea"/>
                <a:cs typeface="+mn-cs"/>
              </a:rPr>
              <a:t>. Nombrado en honor al doctor Primo Feliciano Marín de Porras.</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Cuenta con una extensión territorial de 129 kilómetros cuadrados. Colinda al Norte con </a:t>
            </a:r>
            <a:r>
              <a:rPr lang="es-ES" sz="1200" u="none" strike="noStrike" kern="1200" dirty="0" smtClean="0">
                <a:solidFill>
                  <a:schemeClr val="tx1"/>
                </a:solidFill>
                <a:effectLst/>
                <a:latin typeface="+mn-lt"/>
                <a:ea typeface="+mn-ea"/>
                <a:cs typeface="+mn-cs"/>
                <a:hlinkClick r:id="rId5" tooltip="Higueras (Nuevo León)"/>
              </a:rPr>
              <a:t>Higueras</a:t>
            </a:r>
            <a:r>
              <a:rPr lang="es-ES" sz="1200" kern="1200" dirty="0" smtClean="0">
                <a:solidFill>
                  <a:schemeClr val="tx1"/>
                </a:solidFill>
                <a:effectLst/>
                <a:latin typeface="+mn-lt"/>
                <a:ea typeface="+mn-ea"/>
                <a:cs typeface="+mn-cs"/>
              </a:rPr>
              <a:t>, al Sur con </a:t>
            </a:r>
            <a:r>
              <a:rPr lang="es-ES" sz="1200" u="none" strike="noStrike" kern="1200" dirty="0" smtClean="0">
                <a:solidFill>
                  <a:schemeClr val="tx1"/>
                </a:solidFill>
                <a:effectLst/>
                <a:latin typeface="+mn-lt"/>
                <a:ea typeface="+mn-ea"/>
                <a:cs typeface="+mn-cs"/>
                <a:hlinkClick r:id="rId6" tooltip="Pesquería (Nuevo León)"/>
              </a:rPr>
              <a:t>Pesquería</a:t>
            </a:r>
            <a:r>
              <a:rPr lang="es-ES" sz="1200" kern="1200" dirty="0" smtClean="0">
                <a:solidFill>
                  <a:schemeClr val="tx1"/>
                </a:solidFill>
                <a:effectLst/>
                <a:latin typeface="+mn-lt"/>
                <a:ea typeface="+mn-ea"/>
                <a:cs typeface="+mn-cs"/>
              </a:rPr>
              <a:t>, al Este con </a:t>
            </a:r>
            <a:r>
              <a:rPr lang="es-ES" sz="1200" u="none" strike="noStrike" kern="1200" dirty="0" smtClean="0">
                <a:solidFill>
                  <a:schemeClr val="tx1"/>
                </a:solidFill>
                <a:effectLst/>
                <a:latin typeface="+mn-lt"/>
                <a:ea typeface="+mn-ea"/>
                <a:cs typeface="+mn-cs"/>
                <a:hlinkClick r:id="rId7" tooltip="Doctor González"/>
              </a:rPr>
              <a:t>Doctor González</a:t>
            </a:r>
            <a:r>
              <a:rPr lang="es-ES" sz="1200" kern="1200" dirty="0" smtClean="0">
                <a:solidFill>
                  <a:schemeClr val="tx1"/>
                </a:solidFill>
                <a:effectLst/>
                <a:latin typeface="+mn-lt"/>
                <a:ea typeface="+mn-ea"/>
                <a:cs typeface="+mn-cs"/>
              </a:rPr>
              <a:t> y al Oeste con </a:t>
            </a:r>
            <a:r>
              <a:rPr lang="es-ES" sz="1200" u="none" strike="noStrike" kern="1200" dirty="0" smtClean="0">
                <a:solidFill>
                  <a:schemeClr val="tx1"/>
                </a:solidFill>
                <a:effectLst/>
                <a:latin typeface="+mn-lt"/>
                <a:ea typeface="+mn-ea"/>
                <a:cs typeface="+mn-cs"/>
                <a:hlinkClick r:id="rId8" tooltip="General Zuazua"/>
              </a:rPr>
              <a:t>General Zuazua</a:t>
            </a:r>
            <a:r>
              <a:rPr lang="es-ES" sz="1200" kern="1200" dirty="0" smtClean="0">
                <a:solidFill>
                  <a:schemeClr val="tx1"/>
                </a:solidFill>
                <a:effectLst/>
                <a:latin typeface="+mn-lt"/>
                <a:ea typeface="+mn-ea"/>
                <a:cs typeface="+mn-cs"/>
              </a:rPr>
              <a:t>. Se encuentra en el noreste de Nuevo León, a una latitud de 25º23´ de una longitud oeste del meridiano de Greenwich de 100º02. Se encuentra a una altura de 393 metros sobre el nivel del mar. Aunque las tierras del municipio en su mayor extensión son planas, tiene elevaciones como son la Loma de Higueras, Loma Larga, Loma del Zapato y Cerro de Picachos. </a:t>
            </a:r>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2</a:t>
            </a:fld>
            <a:endParaRPr lang="es-ES" dirty="0"/>
          </a:p>
        </p:txBody>
      </p:sp>
    </p:spTree>
    <p:extLst>
      <p:ext uri="{BB962C8B-B14F-4D97-AF65-F5344CB8AC3E}">
        <p14:creationId xmlns:p14="http://schemas.microsoft.com/office/powerpoint/2010/main" val="128727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20</a:t>
            </a:fld>
            <a:endParaRPr lang="es-ES" dirty="0"/>
          </a:p>
        </p:txBody>
      </p:sp>
    </p:spTree>
    <p:extLst>
      <p:ext uri="{BB962C8B-B14F-4D97-AF65-F5344CB8AC3E}">
        <p14:creationId xmlns:p14="http://schemas.microsoft.com/office/powerpoint/2010/main" val="428498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El seguimiento y evaluación</a:t>
            </a:r>
            <a:r>
              <a:rPr lang="es-MX" baseline="0" dirty="0" smtClean="0"/>
              <a:t> se dará en tres niveles la dirección de salud municipal-jurisdicción, Comité de salud municipal, sesiones de cabildo donde se dará seguimiento al cumplimiento y reorientación de metas, localidades programadas, población a beneficiar, fechas de inicio y termino, unidades de medida, </a:t>
            </a:r>
            <a:r>
              <a:rPr lang="es-MX" baseline="0" dirty="0" err="1" smtClean="0"/>
              <a:t>asi</a:t>
            </a:r>
            <a:r>
              <a:rPr lang="es-MX" baseline="0" dirty="0" smtClean="0"/>
              <a:t> como también en caso de presentarse algún problema se tomaran las medidas necesarias para resolverlo, la </a:t>
            </a:r>
            <a:r>
              <a:rPr lang="es-MX" baseline="0" dirty="0" err="1" smtClean="0"/>
              <a:t>fecuencia</a:t>
            </a:r>
            <a:r>
              <a:rPr lang="es-MX" baseline="0" dirty="0" smtClean="0"/>
              <a:t> para su </a:t>
            </a:r>
            <a:r>
              <a:rPr lang="es-MX" baseline="0" dirty="0" err="1" smtClean="0"/>
              <a:t>realizacion</a:t>
            </a:r>
            <a:r>
              <a:rPr lang="es-MX" baseline="0" dirty="0" smtClean="0"/>
              <a:t> </a:t>
            </a:r>
            <a:r>
              <a:rPr lang="es-MX" baseline="0" dirty="0" err="1" smtClean="0"/>
              <a:t>sera</a:t>
            </a:r>
            <a:r>
              <a:rPr lang="es-MX" baseline="0" dirty="0" smtClean="0"/>
              <a:t> en base a lo establecido en le propio programa.</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21</a:t>
            </a:fld>
            <a:endParaRPr lang="es-ES" dirty="0"/>
          </a:p>
        </p:txBody>
      </p:sp>
    </p:spTree>
    <p:extLst>
      <p:ext uri="{BB962C8B-B14F-4D97-AF65-F5344CB8AC3E}">
        <p14:creationId xmlns:p14="http://schemas.microsoft.com/office/powerpoint/2010/main" val="205196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Se establece en acta de cabildo la continuidad</a:t>
            </a:r>
            <a:r>
              <a:rPr lang="es-MX" baseline="0" dirty="0" smtClean="0"/>
              <a:t> y participación del ayuntamiento en el </a:t>
            </a:r>
            <a:r>
              <a:rPr lang="es-MX" baseline="0" dirty="0" smtClean="0"/>
              <a:t>programa de </a:t>
            </a:r>
            <a:r>
              <a:rPr lang="es-MX" baseline="0" dirty="0" smtClean="0"/>
              <a:t>trabajo “Por </a:t>
            </a:r>
            <a:r>
              <a:rPr lang="es-MX" baseline="0" dirty="0" smtClean="0"/>
              <a:t>un </a:t>
            </a:r>
            <a:r>
              <a:rPr lang="es-MX" baseline="0" dirty="0" err="1" smtClean="0"/>
              <a:t>Marin</a:t>
            </a:r>
            <a:r>
              <a:rPr lang="es-MX" baseline="0" smtClean="0"/>
              <a:t> </a:t>
            </a:r>
            <a:r>
              <a:rPr lang="es-MX" baseline="0" dirty="0" smtClean="0"/>
              <a:t>saludable”</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22</a:t>
            </a:fld>
            <a:endParaRPr lang="es-ES" dirty="0"/>
          </a:p>
        </p:txBody>
      </p:sp>
    </p:spTree>
    <p:extLst>
      <p:ext uri="{BB962C8B-B14F-4D97-AF65-F5344CB8AC3E}">
        <p14:creationId xmlns:p14="http://schemas.microsoft.com/office/powerpoint/2010/main" val="2051967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23</a:t>
            </a:fld>
            <a:endParaRPr lang="es-ES" dirty="0"/>
          </a:p>
        </p:txBody>
      </p:sp>
    </p:spTree>
    <p:extLst>
      <p:ext uri="{BB962C8B-B14F-4D97-AF65-F5344CB8AC3E}">
        <p14:creationId xmlns:p14="http://schemas.microsoft.com/office/powerpoint/2010/main" val="82380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Entre los arroyos se encuentran el de las Casas, que es el que prácticamente divide al municipio y lo que históricamente fue el que dio origen al pueblo.</a:t>
            </a:r>
            <a:endParaRPr lang="es-MX"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3</a:t>
            </a:fld>
            <a:endParaRPr lang="es-ES" dirty="0"/>
          </a:p>
        </p:txBody>
      </p:sp>
    </p:spTree>
    <p:extLst>
      <p:ext uri="{BB962C8B-B14F-4D97-AF65-F5344CB8AC3E}">
        <p14:creationId xmlns:p14="http://schemas.microsoft.com/office/powerpoint/2010/main" val="229807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clima es extremoso, la flora está compuesta de matorrales cuyos nombres son chaparro prieto, anacahuita, nopal, </a:t>
            </a:r>
            <a:r>
              <a:rPr lang="es-ES" sz="1200" kern="1200" dirty="0" err="1" smtClean="0">
                <a:solidFill>
                  <a:schemeClr val="tx1"/>
                </a:solidFill>
                <a:effectLst/>
                <a:latin typeface="+mn-lt"/>
                <a:ea typeface="+mn-ea"/>
                <a:cs typeface="+mn-cs"/>
              </a:rPr>
              <a:t>grangeno</a:t>
            </a:r>
            <a:r>
              <a:rPr lang="es-ES" sz="1200" kern="1200" dirty="0" smtClean="0">
                <a:solidFill>
                  <a:schemeClr val="tx1"/>
                </a:solidFill>
                <a:effectLst/>
                <a:latin typeface="+mn-lt"/>
                <a:ea typeface="+mn-ea"/>
                <a:cs typeface="+mn-cs"/>
              </a:rPr>
              <a:t>, huizache, palma china, guayacán, colima, cenizo, vara dulce, guajillo, coyotillo, mezquite, palo blanco, barreta, </a:t>
            </a:r>
            <a:r>
              <a:rPr lang="es-ES" sz="1200" kern="1200" dirty="0" err="1" smtClean="0">
                <a:solidFill>
                  <a:schemeClr val="tx1"/>
                </a:solidFill>
                <a:effectLst/>
                <a:latin typeface="+mn-lt"/>
                <a:ea typeface="+mn-ea"/>
                <a:cs typeface="+mn-cs"/>
              </a:rPr>
              <a:t>corvagallina</a:t>
            </a:r>
            <a:r>
              <a:rPr lang="es-ES" sz="1200" kern="1200" dirty="0" smtClean="0">
                <a:solidFill>
                  <a:schemeClr val="tx1"/>
                </a:solidFill>
                <a:effectLst/>
                <a:latin typeface="+mn-lt"/>
                <a:ea typeface="+mn-ea"/>
                <a:cs typeface="+mn-cs"/>
              </a:rPr>
              <a:t>, tenaza, hierba del potro y </a:t>
            </a:r>
            <a:r>
              <a:rPr lang="es-ES" sz="1200" kern="1200" dirty="0" err="1" smtClean="0">
                <a:solidFill>
                  <a:schemeClr val="tx1"/>
                </a:solidFill>
                <a:effectLst/>
                <a:latin typeface="+mn-lt"/>
                <a:ea typeface="+mn-ea"/>
                <a:cs typeface="+mn-cs"/>
              </a:rPr>
              <a:t>tasajillo</a:t>
            </a:r>
            <a:r>
              <a:rPr lang="es-ES" sz="1200" kern="1200" dirty="0" smtClean="0">
                <a:solidFill>
                  <a:schemeClr val="tx1"/>
                </a:solidFill>
                <a:effectLst/>
                <a:latin typeface="+mn-lt"/>
                <a:ea typeface="+mn-ea"/>
                <a:cs typeface="+mn-cs"/>
              </a:rPr>
              <a:t> y la fauna se compone principalmente por el coyote, liebre, tejón, conejo, urraca, tordo, </a:t>
            </a:r>
            <a:r>
              <a:rPr lang="es-ES" sz="1200" kern="1200" dirty="0" err="1" smtClean="0">
                <a:solidFill>
                  <a:schemeClr val="tx1"/>
                </a:solidFill>
                <a:effectLst/>
                <a:latin typeface="+mn-lt"/>
                <a:ea typeface="+mn-ea"/>
                <a:cs typeface="+mn-cs"/>
              </a:rPr>
              <a:t>zenzontle</a:t>
            </a:r>
            <a:r>
              <a:rPr lang="es-ES" sz="1200" kern="1200" dirty="0" smtClean="0">
                <a:solidFill>
                  <a:schemeClr val="tx1"/>
                </a:solidFill>
                <a:effectLst/>
                <a:latin typeface="+mn-lt"/>
                <a:ea typeface="+mn-ea"/>
                <a:cs typeface="+mn-cs"/>
              </a:rPr>
              <a:t>, gorrión, cardenal, chachalaca, </a:t>
            </a:r>
            <a:r>
              <a:rPr lang="es-ES" sz="1200" kern="1200" dirty="0" err="1" smtClean="0">
                <a:solidFill>
                  <a:schemeClr val="tx1"/>
                </a:solidFill>
                <a:effectLst/>
                <a:latin typeface="+mn-lt"/>
                <a:ea typeface="+mn-ea"/>
                <a:cs typeface="+mn-cs"/>
              </a:rPr>
              <a:t>patogorrillo</a:t>
            </a:r>
            <a:r>
              <a:rPr lang="es-ES" sz="1200" kern="1200" dirty="0" smtClean="0">
                <a:solidFill>
                  <a:schemeClr val="tx1"/>
                </a:solidFill>
                <a:effectLst/>
                <a:latin typeface="+mn-lt"/>
                <a:ea typeface="+mn-ea"/>
                <a:cs typeface="+mn-cs"/>
              </a:rPr>
              <a:t>, serpientes como víbora de cascabel, la negra, de uña y coralillo.</a:t>
            </a:r>
            <a:endParaRPr lang="es-MX"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4</a:t>
            </a:fld>
            <a:endParaRPr lang="es-ES" dirty="0"/>
          </a:p>
        </p:txBody>
      </p:sp>
    </p:spTree>
    <p:extLst>
      <p:ext uri="{BB962C8B-B14F-4D97-AF65-F5344CB8AC3E}">
        <p14:creationId xmlns:p14="http://schemas.microsoft.com/office/powerpoint/2010/main" val="373139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primeros habitantes de estas tierras fueron los indios de las tribus Borrados y </a:t>
            </a:r>
            <a:r>
              <a:rPr lang="es-ES" sz="1200" kern="1200" dirty="0" err="1" smtClean="0">
                <a:solidFill>
                  <a:schemeClr val="tx1"/>
                </a:solidFill>
                <a:effectLst/>
                <a:latin typeface="+mn-lt"/>
                <a:ea typeface="+mn-ea"/>
                <a:cs typeface="+mn-cs"/>
              </a:rPr>
              <a:t>Aiguales</a:t>
            </a:r>
            <a:r>
              <a:rPr lang="es-ES" sz="1200" kern="1200" dirty="0" smtClean="0">
                <a:solidFill>
                  <a:schemeClr val="tx1"/>
                </a:solidFill>
                <a:effectLst/>
                <a:latin typeface="+mn-lt"/>
                <a:ea typeface="+mn-ea"/>
                <a:cs typeface="+mn-cs"/>
              </a:rPr>
              <a:t>. Estos grupos de indígenas o tribus, eran cazadores y recolectores, posiblemente ya conocían la siembra del maíz dando origen a que durante la temporada de siembra y recolección permanecieron viviendo en esta región, prueba de ello, son las puntas de flecha, raspadoras y hachas que se han encontrado alrededor de la Loma Larga y en los sitios cercanos a los ríos. </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Con la llegada de los españoles a mediados del siglo XVI y en proceso de conquista y colonización el Capitán José Martínez Flores funda en 1684 la Hacienda San Antonio de los Martínez.</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MX"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1804 esta Hacienda había crecido considerablemente. Esto motivó al Sr. Joaquín Martínez, a que junto con sus parientes y vecinos acudieran a los gobiernos políticos y eclesiásticos a solicitar que esta Hacienda se erigiera en Villa y que llevara el nombre de Villa de San Carlos de Marín, en honor al Rey Carlos IV de España y en honor al obispo Primo Feliciano Marín de Porras. Esta solicitud fue aceptada, pero es hasta el 16 de julio de 1807 cuando el Rey Carlos IV de España firma los documentos correspondientes y esta Hacienda se erige en Villa.</a:t>
            </a:r>
            <a:endParaRPr lang="es-MX"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5</a:t>
            </a:fld>
            <a:endParaRPr lang="es-ES" dirty="0"/>
          </a:p>
        </p:txBody>
      </p:sp>
    </p:spTree>
    <p:extLst>
      <p:ext uri="{BB962C8B-B14F-4D97-AF65-F5344CB8AC3E}">
        <p14:creationId xmlns:p14="http://schemas.microsoft.com/office/powerpoint/2010/main" val="32757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Para llegar a Marín llegamos a un cruce de caminos, ya comercializado y que nosotros le llamamos el Crucero, ahí veremos la nomenclatura que nos indica que debemos doblar a la izquierda y en la que veremos un bello arco a la entrada.</a:t>
            </a:r>
          </a:p>
          <a:p>
            <a:r>
              <a:rPr lang="es-MX" sz="1200" kern="1200" dirty="0" smtClean="0">
                <a:solidFill>
                  <a:schemeClr val="tx1"/>
                </a:solidFill>
                <a:effectLst/>
                <a:latin typeface="+mn-lt"/>
                <a:ea typeface="+mn-ea"/>
                <a:cs typeface="+mn-cs"/>
              </a:rPr>
              <a:t>Al dar la vuelta manejaremos por el bulevar Alfonso Martínez Domínguez, en honor a este gran ex – gobernador del Estado de Nuevo León, este bulevar data del año de 1983.</a:t>
            </a:r>
          </a:p>
          <a:p>
            <a:r>
              <a:rPr lang="es-MX"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6</a:t>
            </a:fld>
            <a:endParaRPr lang="es-ES" dirty="0"/>
          </a:p>
        </p:txBody>
      </p:sp>
    </p:spTree>
    <p:extLst>
      <p:ext uri="{BB962C8B-B14F-4D97-AF65-F5344CB8AC3E}">
        <p14:creationId xmlns:p14="http://schemas.microsoft.com/office/powerpoint/2010/main" val="328874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smtClean="0">
                <a:solidFill>
                  <a:schemeClr val="tx1"/>
                </a:solidFill>
                <a:effectLst/>
                <a:latin typeface="+mn-lt"/>
                <a:ea typeface="+mn-ea"/>
                <a:cs typeface="+mn-cs"/>
              </a:rPr>
              <a:t>Dos kilómetros más adelante se encuentra el casco de esta municipalidad, pueblo que cuenta con todos los servicios básicos para todos los habitantes, comenzando con una comunidad ordenada de calles amplias y limpias. Para conservar esta limpieza se cuenta con una cuadrilla de mujeres que barren las calles desde las 7 de la mañana hasta las 4 de la tarde, además de hombres con azadón en mano quitando la hierba manteniendo limpios tanto al bulevar como todas las plazas y áreas verdes.</a:t>
            </a:r>
          </a:p>
          <a:p>
            <a:r>
              <a:rPr lang="es-MX" sz="1200" kern="1200" dirty="0" smtClean="0">
                <a:solidFill>
                  <a:schemeClr val="tx1"/>
                </a:solidFill>
                <a:effectLst/>
                <a:latin typeface="+mn-lt"/>
                <a:ea typeface="+mn-ea"/>
                <a:cs typeface="+mn-cs"/>
              </a:rPr>
              <a:t> </a:t>
            </a:r>
          </a:p>
          <a:p>
            <a:r>
              <a:rPr lang="es-MX" sz="1200" kern="1200" dirty="0" smtClean="0">
                <a:solidFill>
                  <a:schemeClr val="tx1"/>
                </a:solidFill>
                <a:effectLst/>
                <a:latin typeface="+mn-lt"/>
                <a:ea typeface="+mn-ea"/>
                <a:cs typeface="+mn-cs"/>
              </a:rPr>
              <a:t>También veremos una gran cantidad de casas pintadas al estilo </a:t>
            </a:r>
            <a:r>
              <a:rPr lang="es-MX" sz="1200" kern="1200" dirty="0" err="1" smtClean="0">
                <a:solidFill>
                  <a:schemeClr val="tx1"/>
                </a:solidFill>
                <a:effectLst/>
                <a:latin typeface="+mn-lt"/>
                <a:ea typeface="+mn-ea"/>
                <a:cs typeface="+mn-cs"/>
              </a:rPr>
              <a:t>norestense</a:t>
            </a:r>
            <a:r>
              <a:rPr lang="es-MX" sz="1200" kern="1200" dirty="0" smtClean="0">
                <a:solidFill>
                  <a:schemeClr val="tx1"/>
                </a:solidFill>
                <a:effectLst/>
                <a:latin typeface="+mn-lt"/>
                <a:ea typeface="+mn-ea"/>
                <a:cs typeface="+mn-cs"/>
              </a:rPr>
              <a:t>, muy limpias y muy bien cuidadas, como estas casas hay muchas en Marín.</a:t>
            </a:r>
          </a:p>
          <a:p>
            <a:r>
              <a:rPr lang="es-MX" sz="1200" kern="1200" dirty="0" smtClean="0">
                <a:solidFill>
                  <a:schemeClr val="tx1"/>
                </a:solidFill>
                <a:effectLst/>
                <a:latin typeface="+mn-lt"/>
                <a:ea typeface="+mn-ea"/>
                <a:cs typeface="+mn-cs"/>
              </a:rPr>
              <a:t> </a:t>
            </a:r>
          </a:p>
          <a:p>
            <a:r>
              <a:rPr lang="es-MX" sz="1200" kern="1200" dirty="0" smtClean="0">
                <a:solidFill>
                  <a:schemeClr val="tx1"/>
                </a:solidFill>
                <a:effectLst/>
                <a:latin typeface="+mn-lt"/>
                <a:ea typeface="+mn-ea"/>
                <a:cs typeface="+mn-cs"/>
              </a:rPr>
              <a:t>Uno de los principales lugares turísticos es la Iglesia de Nuestra Señora de la Asunción, esta Iglesia empezó a construirse por el año de 1765, está situada al oriente de la Plaza Principal.  A partir de febrero de 1804 deja la jurisdicción de Salinas Victoria y se convierte en Parroquia</a:t>
            </a:r>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7</a:t>
            </a:fld>
            <a:endParaRPr lang="es-ES" dirty="0"/>
          </a:p>
        </p:txBody>
      </p:sp>
    </p:spTree>
    <p:extLst>
      <p:ext uri="{BB962C8B-B14F-4D97-AF65-F5344CB8AC3E}">
        <p14:creationId xmlns:p14="http://schemas.microsoft.com/office/powerpoint/2010/main" val="288102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Contamos con 11 Planteles Educativos, tres de ellos Jardines de Niños, cuatro primarias, dos secundarias, una preparatoria técnica y la Facultad de Agronomía de la Universidad Autónoma de Nuevo León, las cuales menciono a continuación:</a:t>
            </a:r>
          </a:p>
          <a:p>
            <a:r>
              <a:rPr lang="es-MX" sz="1200" kern="1200" dirty="0" smtClean="0">
                <a:solidFill>
                  <a:schemeClr val="tx1"/>
                </a:solidFill>
                <a:effectLst/>
                <a:latin typeface="+mn-lt"/>
                <a:ea typeface="+mn-ea"/>
                <a:cs typeface="+mn-cs"/>
              </a:rPr>
              <a:t> </a:t>
            </a:r>
          </a:p>
          <a:p>
            <a:r>
              <a:rPr lang="es-MX" sz="1200" kern="1200" dirty="0" smtClean="0">
                <a:solidFill>
                  <a:schemeClr val="tx1"/>
                </a:solidFill>
                <a:effectLst/>
                <a:latin typeface="+mn-lt"/>
                <a:ea typeface="+mn-ea"/>
                <a:cs typeface="+mn-cs"/>
              </a:rPr>
              <a:t>1.- Jardín de Niños Dr. Alfonso Martínez de la Garza en el centro de Marín</a:t>
            </a:r>
          </a:p>
          <a:p>
            <a:r>
              <a:rPr lang="es-MX" sz="1200" kern="1200" dirty="0" smtClean="0">
                <a:solidFill>
                  <a:schemeClr val="tx1"/>
                </a:solidFill>
                <a:effectLst/>
                <a:latin typeface="+mn-lt"/>
                <a:ea typeface="+mn-ea"/>
                <a:cs typeface="+mn-cs"/>
              </a:rPr>
              <a:t>2.- Jardín de Niños Jesús Dionisio González T. M. y T. V. en el Ejido Marín</a:t>
            </a:r>
          </a:p>
          <a:p>
            <a:r>
              <a:rPr lang="es-MX" sz="1200" kern="1200" dirty="0" smtClean="0">
                <a:solidFill>
                  <a:schemeClr val="tx1"/>
                </a:solidFill>
                <a:effectLst/>
                <a:latin typeface="+mn-lt"/>
                <a:ea typeface="+mn-ea"/>
                <a:cs typeface="+mn-cs"/>
              </a:rPr>
              <a:t>3.- Primaria </a:t>
            </a:r>
            <a:r>
              <a:rPr lang="es-MX" sz="1200" kern="1200" dirty="0" err="1" smtClean="0">
                <a:solidFill>
                  <a:schemeClr val="tx1"/>
                </a:solidFill>
                <a:effectLst/>
                <a:latin typeface="+mn-lt"/>
                <a:ea typeface="+mn-ea"/>
                <a:cs typeface="+mn-cs"/>
              </a:rPr>
              <a:t>Profr</a:t>
            </a:r>
            <a:r>
              <a:rPr lang="es-MX" sz="1200" kern="1200" dirty="0" smtClean="0">
                <a:solidFill>
                  <a:schemeClr val="tx1"/>
                </a:solidFill>
                <a:effectLst/>
                <a:latin typeface="+mn-lt"/>
                <a:ea typeface="+mn-ea"/>
                <a:cs typeface="+mn-cs"/>
              </a:rPr>
              <a:t>. Pablo </a:t>
            </a:r>
            <a:r>
              <a:rPr lang="es-MX" sz="1200" kern="1200" dirty="0" err="1" smtClean="0">
                <a:solidFill>
                  <a:schemeClr val="tx1"/>
                </a:solidFill>
                <a:effectLst/>
                <a:latin typeface="+mn-lt"/>
                <a:ea typeface="+mn-ea"/>
                <a:cs typeface="+mn-cs"/>
              </a:rPr>
              <a:t>Livas</a:t>
            </a:r>
            <a:r>
              <a:rPr lang="es-MX" sz="1200" kern="1200" dirty="0" smtClean="0">
                <a:solidFill>
                  <a:schemeClr val="tx1"/>
                </a:solidFill>
                <a:effectLst/>
                <a:latin typeface="+mn-lt"/>
                <a:ea typeface="+mn-ea"/>
                <a:cs typeface="+mn-cs"/>
              </a:rPr>
              <a:t> Montemayor en el centro,</a:t>
            </a:r>
          </a:p>
          <a:p>
            <a:r>
              <a:rPr lang="es-MX" sz="1200" kern="1200" dirty="0" smtClean="0">
                <a:solidFill>
                  <a:schemeClr val="tx1"/>
                </a:solidFill>
                <a:effectLst/>
                <a:latin typeface="+mn-lt"/>
                <a:ea typeface="+mn-ea"/>
                <a:cs typeface="+mn-cs"/>
              </a:rPr>
              <a:t>4.- Primaria </a:t>
            </a:r>
            <a:r>
              <a:rPr lang="es-MX" sz="1200" kern="1200" dirty="0" err="1" smtClean="0">
                <a:solidFill>
                  <a:schemeClr val="tx1"/>
                </a:solidFill>
                <a:effectLst/>
                <a:latin typeface="+mn-lt"/>
                <a:ea typeface="+mn-ea"/>
                <a:cs typeface="+mn-cs"/>
              </a:rPr>
              <a:t>Profr</a:t>
            </a:r>
            <a:r>
              <a:rPr lang="es-MX" sz="1200" kern="1200" dirty="0" smtClean="0">
                <a:solidFill>
                  <a:schemeClr val="tx1"/>
                </a:solidFill>
                <a:effectLst/>
                <a:latin typeface="+mn-lt"/>
                <a:ea typeface="+mn-ea"/>
                <a:cs typeface="+mn-cs"/>
              </a:rPr>
              <a:t>. Pedro M. Martínez en el centro,</a:t>
            </a:r>
          </a:p>
          <a:p>
            <a:r>
              <a:rPr lang="es-MX" sz="1200" kern="1200" dirty="0" smtClean="0">
                <a:solidFill>
                  <a:schemeClr val="tx1"/>
                </a:solidFill>
                <a:effectLst/>
                <a:latin typeface="+mn-lt"/>
                <a:ea typeface="+mn-ea"/>
                <a:cs typeface="+mn-cs"/>
              </a:rPr>
              <a:t>5.- Primaria Gral. Emiliano Zapata T. M. y T. V. en el Ejido Marín,</a:t>
            </a:r>
          </a:p>
          <a:p>
            <a:r>
              <a:rPr lang="es-MX" sz="1200" kern="1200" dirty="0" smtClean="0">
                <a:solidFill>
                  <a:schemeClr val="tx1"/>
                </a:solidFill>
                <a:effectLst/>
                <a:latin typeface="+mn-lt"/>
                <a:ea typeface="+mn-ea"/>
                <a:cs typeface="+mn-cs"/>
              </a:rPr>
              <a:t>6.- Secundaria Lic. Leopoldo Ortiz </a:t>
            </a:r>
            <a:r>
              <a:rPr lang="es-MX" sz="1200" kern="1200" dirty="0" err="1" smtClean="0">
                <a:solidFill>
                  <a:schemeClr val="tx1"/>
                </a:solidFill>
                <a:effectLst/>
                <a:latin typeface="+mn-lt"/>
                <a:ea typeface="+mn-ea"/>
                <a:cs typeface="+mn-cs"/>
              </a:rPr>
              <a:t>Liebich</a:t>
            </a:r>
            <a:r>
              <a:rPr lang="es-MX" sz="1200" kern="1200" dirty="0" smtClean="0">
                <a:solidFill>
                  <a:schemeClr val="tx1"/>
                </a:solidFill>
                <a:effectLst/>
                <a:latin typeface="+mn-lt"/>
                <a:ea typeface="+mn-ea"/>
                <a:cs typeface="+mn-cs"/>
              </a:rPr>
              <a:t> en el centro,</a:t>
            </a:r>
          </a:p>
          <a:p>
            <a:r>
              <a:rPr lang="es-MX" sz="1200" kern="1200" dirty="0" smtClean="0">
                <a:solidFill>
                  <a:schemeClr val="tx1"/>
                </a:solidFill>
                <a:effectLst/>
                <a:latin typeface="+mn-lt"/>
                <a:ea typeface="+mn-ea"/>
                <a:cs typeface="+mn-cs"/>
              </a:rPr>
              <a:t>7.- Secundaria </a:t>
            </a:r>
            <a:r>
              <a:rPr lang="es-MX" sz="1200" kern="1200" dirty="0" err="1" smtClean="0">
                <a:solidFill>
                  <a:schemeClr val="tx1"/>
                </a:solidFill>
                <a:effectLst/>
                <a:latin typeface="+mn-lt"/>
                <a:ea typeface="+mn-ea"/>
                <a:cs typeface="+mn-cs"/>
              </a:rPr>
              <a:t>Profr</a:t>
            </a:r>
            <a:r>
              <a:rPr lang="es-MX" sz="1200" kern="1200" dirty="0" smtClean="0">
                <a:solidFill>
                  <a:schemeClr val="tx1"/>
                </a:solidFill>
                <a:effectLst/>
                <a:latin typeface="+mn-lt"/>
                <a:ea typeface="+mn-ea"/>
                <a:cs typeface="+mn-cs"/>
              </a:rPr>
              <a:t>. Daniel Guadiana Ibarra en el Ejido Marín,</a:t>
            </a:r>
          </a:p>
          <a:p>
            <a:r>
              <a:rPr lang="es-MX" sz="1200" kern="1200" dirty="0" smtClean="0">
                <a:solidFill>
                  <a:schemeClr val="tx1"/>
                </a:solidFill>
                <a:effectLst/>
                <a:latin typeface="+mn-lt"/>
                <a:ea typeface="+mn-ea"/>
                <a:cs typeface="+mn-cs"/>
              </a:rPr>
              <a:t>8.- Preparatoria </a:t>
            </a:r>
            <a:r>
              <a:rPr lang="es-MX" sz="1200" kern="1200" dirty="0" err="1" smtClean="0">
                <a:solidFill>
                  <a:schemeClr val="tx1"/>
                </a:solidFill>
                <a:effectLst/>
                <a:latin typeface="+mn-lt"/>
                <a:ea typeface="+mn-ea"/>
                <a:cs typeface="+mn-cs"/>
              </a:rPr>
              <a:t>Profra</a:t>
            </a:r>
            <a:r>
              <a:rPr lang="es-MX" sz="1200" kern="1200" dirty="0" smtClean="0">
                <a:solidFill>
                  <a:schemeClr val="tx1"/>
                </a:solidFill>
                <a:effectLst/>
                <a:latin typeface="+mn-lt"/>
                <a:ea typeface="+mn-ea"/>
                <a:cs typeface="+mn-cs"/>
              </a:rPr>
              <a:t>. María Amalia González de Mares, Plantel Marín, y</a:t>
            </a:r>
          </a:p>
          <a:p>
            <a:r>
              <a:rPr lang="es-MX" sz="1200" kern="1200" dirty="0" smtClean="0">
                <a:solidFill>
                  <a:schemeClr val="tx1"/>
                </a:solidFill>
                <a:effectLst/>
                <a:latin typeface="+mn-lt"/>
                <a:ea typeface="+mn-ea"/>
                <a:cs typeface="+mn-cs"/>
              </a:rPr>
              <a:t>9.- Facultad de Agronomía de la Universidad Autónoma de Nuevo León.</a:t>
            </a:r>
          </a:p>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8</a:t>
            </a:fld>
            <a:endParaRPr lang="es-ES" dirty="0"/>
          </a:p>
        </p:txBody>
      </p:sp>
    </p:spTree>
    <p:extLst>
      <p:ext uri="{BB962C8B-B14F-4D97-AF65-F5344CB8AC3E}">
        <p14:creationId xmlns:p14="http://schemas.microsoft.com/office/powerpoint/2010/main" val="265466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También contamos con grandes plazas la primera de ellas la de la plaza Principal Gral. Bernardo Reyes, es muy amplia con muchos árboles distribuidos en todo el espacio. Esta plaza cuenta con 24 glorietas distribuidas a su alrededor, para construirlas tardaron, 10 años, empezó su construcción en 1876 y se terminó en 1886, esta Plaza ha sido remodelada varias veces también cuenta en el centro con el tradicional kiosco que data de 1930.</a:t>
            </a:r>
          </a:p>
          <a:p>
            <a:r>
              <a:rPr lang="es-MX" sz="1200" kern="1200" dirty="0" smtClean="0">
                <a:solidFill>
                  <a:schemeClr val="tx1"/>
                </a:solidFill>
                <a:effectLst/>
                <a:latin typeface="+mn-lt"/>
                <a:ea typeface="+mn-ea"/>
                <a:cs typeface="+mn-cs"/>
              </a:rPr>
              <a:t>Aparte de esta Plaza Principal Bernardo Reyes, Marín, cuenta con 7 plazas más, y desde luego no podemos dejar de visitarlas.</a:t>
            </a:r>
          </a:p>
          <a:p>
            <a:r>
              <a:rPr lang="es-MX" sz="1200" kern="1200" dirty="0" smtClean="0">
                <a:solidFill>
                  <a:schemeClr val="tx1"/>
                </a:solidFill>
                <a:effectLst/>
                <a:latin typeface="+mn-lt"/>
                <a:ea typeface="+mn-ea"/>
                <a:cs typeface="+mn-cs"/>
              </a:rPr>
              <a:t>1.- Plaza en el Ejido Marín,</a:t>
            </a:r>
          </a:p>
          <a:p>
            <a:r>
              <a:rPr lang="es-MX" sz="1200" kern="1200" dirty="0" smtClean="0">
                <a:solidFill>
                  <a:schemeClr val="tx1"/>
                </a:solidFill>
                <a:effectLst/>
                <a:latin typeface="+mn-lt"/>
                <a:ea typeface="+mn-ea"/>
                <a:cs typeface="+mn-cs"/>
              </a:rPr>
              <a:t>2.- Plaza de la Colonia </a:t>
            </a:r>
            <a:r>
              <a:rPr lang="es-MX" sz="1200" kern="1200" dirty="0" err="1" smtClean="0">
                <a:solidFill>
                  <a:schemeClr val="tx1"/>
                </a:solidFill>
                <a:effectLst/>
                <a:latin typeface="+mn-lt"/>
                <a:ea typeface="+mn-ea"/>
                <a:cs typeface="+mn-cs"/>
              </a:rPr>
              <a:t>Infonavit</a:t>
            </a:r>
            <a:r>
              <a:rPr lang="es-MX" sz="1200" kern="1200" dirty="0" smtClean="0">
                <a:solidFill>
                  <a:schemeClr val="tx1"/>
                </a:solidFill>
                <a:effectLst/>
                <a:latin typeface="+mn-lt"/>
                <a:ea typeface="+mn-ea"/>
                <a:cs typeface="+mn-cs"/>
              </a:rPr>
              <a:t>,</a:t>
            </a:r>
          </a:p>
          <a:p>
            <a:r>
              <a:rPr lang="es-MX" sz="1200" kern="1200" dirty="0" smtClean="0">
                <a:solidFill>
                  <a:schemeClr val="tx1"/>
                </a:solidFill>
                <a:effectLst/>
                <a:latin typeface="+mn-lt"/>
                <a:ea typeface="+mn-ea"/>
                <a:cs typeface="+mn-cs"/>
              </a:rPr>
              <a:t>3.- Plaza San Antonio de los Martínez en el barrio </a:t>
            </a:r>
            <a:r>
              <a:rPr lang="es-MX" sz="1200" kern="1200" dirty="0" err="1" smtClean="0">
                <a:solidFill>
                  <a:schemeClr val="tx1"/>
                </a:solidFill>
                <a:effectLst/>
                <a:latin typeface="+mn-lt"/>
                <a:ea typeface="+mn-ea"/>
                <a:cs typeface="+mn-cs"/>
              </a:rPr>
              <a:t>Tampiquito</a:t>
            </a:r>
            <a:r>
              <a:rPr lang="es-MX" sz="1200" kern="1200" dirty="0" smtClean="0">
                <a:solidFill>
                  <a:schemeClr val="tx1"/>
                </a:solidFill>
                <a:effectLst/>
                <a:latin typeface="+mn-lt"/>
                <a:ea typeface="+mn-ea"/>
                <a:cs typeface="+mn-cs"/>
              </a:rPr>
              <a:t>.</a:t>
            </a:r>
          </a:p>
          <a:p>
            <a:r>
              <a:rPr lang="es-MX" sz="1200" kern="1200" dirty="0" smtClean="0">
                <a:solidFill>
                  <a:schemeClr val="tx1"/>
                </a:solidFill>
                <a:effectLst/>
                <a:latin typeface="+mn-lt"/>
                <a:ea typeface="+mn-ea"/>
                <a:cs typeface="+mn-cs"/>
              </a:rPr>
              <a:t>4.- Plaza Don José Alejandro Treviño y de Gutiérrez en la Colonia Raymundo Rodríguez.</a:t>
            </a:r>
          </a:p>
          <a:p>
            <a:r>
              <a:rPr lang="es-MX" sz="1200" kern="1200" dirty="0" smtClean="0">
                <a:solidFill>
                  <a:schemeClr val="tx1"/>
                </a:solidFill>
                <a:effectLst/>
                <a:latin typeface="+mn-lt"/>
                <a:ea typeface="+mn-ea"/>
                <a:cs typeface="+mn-cs"/>
              </a:rPr>
              <a:t>5.- Plaza Bicentenario de Marín en la Colonia 25 de Enero,</a:t>
            </a:r>
          </a:p>
          <a:p>
            <a:r>
              <a:rPr lang="es-MX" sz="1200" kern="1200" dirty="0" smtClean="0">
                <a:solidFill>
                  <a:schemeClr val="tx1"/>
                </a:solidFill>
                <a:effectLst/>
                <a:latin typeface="+mn-lt"/>
                <a:ea typeface="+mn-ea"/>
                <a:cs typeface="+mn-cs"/>
              </a:rPr>
              <a:t>6.- Plaza de la Colonia El Saladito, y</a:t>
            </a:r>
          </a:p>
          <a:p>
            <a:r>
              <a:rPr lang="es-MX" sz="1200" kern="1200" dirty="0" smtClean="0">
                <a:solidFill>
                  <a:schemeClr val="tx1"/>
                </a:solidFill>
                <a:effectLst/>
                <a:latin typeface="+mn-lt"/>
                <a:ea typeface="+mn-ea"/>
                <a:cs typeface="+mn-cs"/>
              </a:rPr>
              <a:t>7.- Plaza Benito Juárez en la Hacienda de Guadalupe.</a:t>
            </a:r>
          </a:p>
          <a:p>
            <a:endParaRPr lang="es-MX" dirty="0"/>
          </a:p>
        </p:txBody>
      </p:sp>
      <p:sp>
        <p:nvSpPr>
          <p:cNvPr id="4" name="3 Marcador de número de diapositiva"/>
          <p:cNvSpPr>
            <a:spLocks noGrp="1"/>
          </p:cNvSpPr>
          <p:nvPr>
            <p:ph type="sldNum" sz="quarter" idx="10"/>
          </p:nvPr>
        </p:nvSpPr>
        <p:spPr/>
        <p:txBody>
          <a:bodyPr/>
          <a:lstStyle/>
          <a:p>
            <a:pPr algn="r"/>
            <a:fld id="{0A3C37BE-C303-496D-B5CD-85F2937540FC}" type="slidenum">
              <a:rPr lang="es-ES" smtClean="0"/>
              <a:pPr algn="r"/>
              <a:t>9</a:t>
            </a:fld>
            <a:endParaRPr lang="es-ES" dirty="0"/>
          </a:p>
        </p:txBody>
      </p:sp>
    </p:spTree>
    <p:extLst>
      <p:ext uri="{BB962C8B-B14F-4D97-AF65-F5344CB8AC3E}">
        <p14:creationId xmlns:p14="http://schemas.microsoft.com/office/powerpoint/2010/main" val="36076493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Rectángulo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a:xfrm>
            <a:off x="1104901" y="2292096"/>
            <a:ext cx="10096500" cy="2219691"/>
          </a:xfrm>
        </p:spPr>
        <p:txBody>
          <a:bodyPr rtlCol="0" anchor="ctr">
            <a:normAutofit/>
          </a:bodyPr>
          <a:lstStyle>
            <a:lvl1pPr algn="l" rtl="0">
              <a:defRPr sz="4400" cap="all" baseline="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104899" y="4511786"/>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s-ES" noProof="0"/>
              <a:t>Haga clic para editar el estilo de subtítulo del patrón</a:t>
            </a:r>
            <a:endParaRPr lang="es-ES" noProof="0" dirty="0"/>
          </a:p>
        </p:txBody>
      </p:sp>
      <p:sp>
        <p:nvSpPr>
          <p:cNvPr id="4" name="Marcador de posición de fecha 3"/>
          <p:cNvSpPr>
            <a:spLocks noGrp="1"/>
          </p:cNvSpPr>
          <p:nvPr>
            <p:ph type="dt" sz="half" idx="10"/>
          </p:nvPr>
        </p:nvSpPr>
        <p:spPr/>
        <p:txBody>
          <a:bodyPr rtlCol="0"/>
          <a:lstStyle/>
          <a:p>
            <a:r>
              <a:rPr lang="es-ES" dirty="0"/>
              <a:t>​</a:t>
            </a:r>
            <a:fld id="{934A2FF8-4559-4149-8B79-D85ED6F0B853}" type="datetime1">
              <a:rPr lang="es-ES" smtClean="0"/>
              <a:pPr/>
              <a:t>28/11/2016</a:t>
            </a:fld>
            <a:r>
              <a:rPr lang="es-ES" dirty="0"/>
              <a:t>​</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pic>
        <p:nvPicPr>
          <p:cNvPr id="11" name="Imagen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6"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algn="l" rtl="0">
              <a:defRPr sz="3200"/>
            </a:lvl1pPr>
          </a:lstStyle>
          <a:p>
            <a:pPr rtl="0"/>
            <a:r>
              <a:rPr lang="es-ES" noProof="0"/>
              <a:t>Haga clic para modificar el estilo de título del patrón</a:t>
            </a:r>
            <a:endParaRPr lang="es-ES" noProof="0" dirty="0"/>
          </a:p>
        </p:txBody>
      </p:sp>
      <p:sp>
        <p:nvSpPr>
          <p:cNvPr id="3" name="Marcador de posición de imagen 2"/>
          <p:cNvSpPr>
            <a:spLocks noGrp="1"/>
          </p:cNvSpPr>
          <p:nvPr>
            <p:ph type="pic" idx="1"/>
          </p:nvPr>
        </p:nvSpPr>
        <p:spPr>
          <a:xfrm>
            <a:off x="4654671" y="1600201"/>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dirty="0"/>
              <a:t>Haga clic en el icono para agregar una imagen</a:t>
            </a:r>
          </a:p>
        </p:txBody>
      </p:sp>
      <p:sp>
        <p:nvSpPr>
          <p:cNvPr id="4" name="Marcador de posición de texto 3"/>
          <p:cNvSpPr>
            <a:spLocks noGrp="1"/>
          </p:cNvSpPr>
          <p:nvPr>
            <p:ph type="body" sz="half" idx="2"/>
          </p:nvPr>
        </p:nvSpPr>
        <p:spPr>
          <a:xfrm>
            <a:off x="1104901"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Editar el estilo de texto del patrón</a:t>
            </a:r>
          </a:p>
        </p:txBody>
      </p:sp>
      <p:sp>
        <p:nvSpPr>
          <p:cNvPr id="5" name="Marcador de posición de fecha 4"/>
          <p:cNvSpPr>
            <a:spLocks noGrp="1"/>
          </p:cNvSpPr>
          <p:nvPr>
            <p:ph type="dt" sz="half" idx="10"/>
          </p:nvPr>
        </p:nvSpPr>
        <p:spPr/>
        <p:txBody>
          <a:bodyPr rtlCol="0"/>
          <a:lstStyle/>
          <a:p>
            <a:r>
              <a:rPr lang="es-ES" dirty="0"/>
              <a:t>​</a:t>
            </a:r>
            <a:fld id="{99FE88BC-BA9C-41DB-8175-8FC1D1B95355}" type="datetime1">
              <a:rPr lang="es-ES" smtClean="0"/>
              <a:pPr/>
              <a:t>28/11/2016</a:t>
            </a:fld>
            <a:r>
              <a:rPr lang="es-ES" dirty="0"/>
              <a:t>​</a:t>
            </a:r>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r>
              <a:rPr lang="es-ES" dirty="0"/>
              <a:t>​</a:t>
            </a:r>
            <a:fld id="{7776A268-E945-41BF-9F85-D7A3B8400346}" type="datetime1">
              <a:rPr lang="es-ES" smtClean="0"/>
              <a:pPr/>
              <a:t>28/11/2016</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372601" y="365125"/>
            <a:ext cx="1714500" cy="5811838"/>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104900" y="365125"/>
            <a:ext cx="8098896" cy="5811838"/>
          </a:xfrm>
        </p:spPr>
        <p:txBody>
          <a:bodyPr vert="eaVert"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r>
              <a:rPr lang="es-ES" dirty="0"/>
              <a:t>​</a:t>
            </a:r>
            <a:fld id="{CEC05348-D021-422A-8D9F-89EEB8C0F442}" type="datetime1">
              <a:rPr lang="es-ES" smtClean="0"/>
              <a:pPr/>
              <a:t>28/11/2016</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grpSp>
        <p:nvGrpSpPr>
          <p:cNvPr id="7" name="Grupo 6"/>
          <p:cNvGrpSpPr/>
          <p:nvPr/>
        </p:nvGrpSpPr>
        <p:grpSpPr>
          <a:xfrm rot="5400000">
            <a:off x="6514047" y="3228844"/>
            <a:ext cx="5632704" cy="84403"/>
            <a:chOff x="1073150" y="1219201"/>
            <a:chExt cx="10058400" cy="63125"/>
          </a:xfrm>
        </p:grpSpPr>
        <p:cxnSp>
          <p:nvCxnSpPr>
            <p:cNvPr id="8" name="Conector recto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D74F43DC-6EDA-4D74-8B4D-EE036F982A34}" type="datetime1">
              <a:rPr lang="es-ES" smtClean="0"/>
              <a:pPr/>
              <a:t>28/11/2016</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de título con imagen">
    <p:spTree>
      <p:nvGrpSpPr>
        <p:cNvPr id="1" name=""/>
        <p:cNvGrpSpPr/>
        <p:nvPr/>
      </p:nvGrpSpPr>
      <p:grpSpPr>
        <a:xfrm>
          <a:off x="0" y="0"/>
          <a:ext cx="0" cy="0"/>
          <a:chOff x="0" y="0"/>
          <a:chExt cx="0" cy="0"/>
        </a:xfrm>
      </p:grpSpPr>
      <p:grpSp>
        <p:nvGrpSpPr>
          <p:cNvPr id="13" name="Grupo 12"/>
          <p:cNvGrpSpPr/>
          <p:nvPr/>
        </p:nvGrpSpPr>
        <p:grpSpPr>
          <a:xfrm rot="10800000">
            <a:off x="0" y="5645512"/>
            <a:ext cx="12192000" cy="63125"/>
            <a:chOff x="507492" y="1501519"/>
            <a:chExt cx="8129016" cy="63125"/>
          </a:xfrm>
        </p:grpSpPr>
        <p:cxnSp>
          <p:nvCxnSpPr>
            <p:cNvPr id="17" name="Conector recto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o 13"/>
          <p:cNvGrpSpPr/>
          <p:nvPr/>
        </p:nvGrpSpPr>
        <p:grpSpPr>
          <a:xfrm>
            <a:off x="0" y="1143002"/>
            <a:ext cx="12192000" cy="63125"/>
            <a:chOff x="507492" y="1501519"/>
            <a:chExt cx="8129016" cy="63125"/>
          </a:xfrm>
        </p:grpSpPr>
        <p:cxnSp>
          <p:nvCxnSpPr>
            <p:cNvPr id="15" name="Conector recto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ángulo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dirty="0"/>
          </a:p>
        </p:txBody>
      </p:sp>
      <p:sp>
        <p:nvSpPr>
          <p:cNvPr id="8" name="Rectángulo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dirty="0"/>
          </a:p>
        </p:txBody>
      </p:sp>
      <p:sp>
        <p:nvSpPr>
          <p:cNvPr id="2" name="Título 1"/>
          <p:cNvSpPr>
            <a:spLocks noGrp="1"/>
          </p:cNvSpPr>
          <p:nvPr>
            <p:ph type="ctrTitle"/>
          </p:nvPr>
        </p:nvSpPr>
        <p:spPr>
          <a:xfrm>
            <a:off x="1104900" y="2292096"/>
            <a:ext cx="5734051" cy="2219691"/>
          </a:xfrm>
        </p:spPr>
        <p:txBody>
          <a:bodyPr rtlCol="0" anchor="ctr">
            <a:normAutofit/>
          </a:bodyPr>
          <a:lstStyle>
            <a:lvl1pPr algn="l" rtl="0">
              <a:defRPr sz="4400" cap="all" baseline="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104900" y="4511786"/>
            <a:ext cx="573405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s-ES" noProof="0"/>
              <a:t>Haga clic para editar el estilo de subtítulo del patrón</a:t>
            </a:r>
            <a:endParaRPr lang="es-ES" noProof="0" dirty="0"/>
          </a:p>
        </p:txBody>
      </p:sp>
      <p:pic>
        <p:nvPicPr>
          <p:cNvPr id="10" name="Imagen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1" y="0"/>
            <a:ext cx="1747524" cy="2292094"/>
          </a:xfrm>
          <a:prstGeom prst="rect">
            <a:avLst/>
          </a:prstGeom>
        </p:spPr>
      </p:pic>
      <p:sp>
        <p:nvSpPr>
          <p:cNvPr id="11" name="Marcador de posición de imagen 10"/>
          <p:cNvSpPr>
            <a:spLocks noGrp="1"/>
          </p:cNvSpPr>
          <p:nvPr>
            <p:ph type="pic" sz="quarter" idx="13"/>
          </p:nvPr>
        </p:nvSpPr>
        <p:spPr>
          <a:xfrm>
            <a:off x="6981065" y="1310656"/>
            <a:ext cx="5210937" cy="4208604"/>
          </a:xfrm>
          <a:solidFill>
            <a:schemeClr val="tx1">
              <a:lumMod val="20000"/>
              <a:lumOff val="80000"/>
            </a:schemeClr>
          </a:solidFill>
        </p:spPr>
        <p:txBody>
          <a:bodyPr tIns="1005840" rtlCol="0"/>
          <a:lstStyle>
            <a:lvl1pPr marL="0" indent="0" algn="ctr" rtl="0">
              <a:buNone/>
              <a:defRPr/>
            </a:lvl1pPr>
          </a:lstStyle>
          <a:p>
            <a:pPr rtl="0"/>
            <a:r>
              <a:rPr lang="es-ES" noProof="0" dirty="0"/>
              <a:t>Haga clic en el icono para agregar una imagen</a:t>
            </a:r>
          </a:p>
        </p:txBody>
      </p:sp>
      <p:sp>
        <p:nvSpPr>
          <p:cNvPr id="19" name="Texto de instrucciones"/>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ES" sz="1200" b="1" i="1" noProof="0" dirty="0">
                <a:latin typeface="Arial" pitchFamily="34" charset="0"/>
                <a:cs typeface="Arial" pitchFamily="34" charset="0"/>
              </a:rPr>
              <a:t>NOTA:</a:t>
            </a:r>
          </a:p>
          <a:p>
            <a:pPr rtl="0"/>
            <a:r>
              <a:rPr lang="es-ES" sz="1200" i="1" noProof="0" dirty="0">
                <a:latin typeface="Arial" pitchFamily="34" charset="0"/>
                <a:cs typeface="Arial" pitchFamily="34" charset="0"/>
              </a:rPr>
              <a:t>Para cambiar la imagen de esta diapositiva, seleccione la imagen y elimínela. Después, haga clic en el icono Imágenes del marcador de posición para insertar su propia imagen.</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upo 7"/>
          <p:cNvGrpSpPr/>
          <p:nvPr/>
        </p:nvGrpSpPr>
        <p:grpSpPr>
          <a:xfrm>
            <a:off x="0" y="2514602"/>
            <a:ext cx="12192000" cy="3194035"/>
            <a:chOff x="647402" y="2514600"/>
            <a:chExt cx="10838688" cy="3194035"/>
          </a:xfrm>
        </p:grpSpPr>
        <p:grpSp>
          <p:nvGrpSpPr>
            <p:cNvPr id="9" name="Grupo 8"/>
            <p:cNvGrpSpPr/>
            <p:nvPr/>
          </p:nvGrpSpPr>
          <p:grpSpPr>
            <a:xfrm>
              <a:off x="647402" y="2514600"/>
              <a:ext cx="10838688" cy="63125"/>
              <a:chOff x="507492" y="1501519"/>
              <a:chExt cx="8129016" cy="63125"/>
            </a:xfrm>
          </p:grpSpPr>
          <p:cxnSp>
            <p:nvCxnSpPr>
              <p:cNvPr id="14" name="Conector recto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ángulo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dirty="0"/>
            </a:p>
          </p:txBody>
        </p:sp>
        <p:grpSp>
          <p:nvGrpSpPr>
            <p:cNvPr id="11" name="Grupo 10"/>
            <p:cNvGrpSpPr/>
            <p:nvPr/>
          </p:nvGrpSpPr>
          <p:grpSpPr>
            <a:xfrm rot="10800000">
              <a:off x="647402" y="5645510"/>
              <a:ext cx="10838688" cy="63125"/>
              <a:chOff x="507492" y="1501519"/>
              <a:chExt cx="8129016" cy="63125"/>
            </a:xfrm>
          </p:grpSpPr>
          <p:cxnSp>
            <p:nvCxnSpPr>
              <p:cNvPr id="12" name="Conector recto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ítulo 1"/>
          <p:cNvSpPr>
            <a:spLocks noGrp="1"/>
          </p:cNvSpPr>
          <p:nvPr>
            <p:ph type="title"/>
          </p:nvPr>
        </p:nvSpPr>
        <p:spPr>
          <a:xfrm>
            <a:off x="1104900" y="2971806"/>
            <a:ext cx="10071099" cy="1684150"/>
          </a:xfrm>
        </p:spPr>
        <p:txBody>
          <a:bodyPr rtlCol="0" anchor="ctr">
            <a:normAutofit/>
          </a:bodyPr>
          <a:lstStyle>
            <a:lvl1pPr algn="l" rtl="0">
              <a:defRPr sz="4400" cap="all" baseline="0">
                <a:solidFill>
                  <a:schemeClr val="bg1"/>
                </a:solidFill>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104900"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s-ES" noProof="0"/>
              <a:t>Editar el estilo de texto del patrón</a:t>
            </a:r>
          </a:p>
        </p:txBody>
      </p:sp>
      <p:sp>
        <p:nvSpPr>
          <p:cNvPr id="4" name="Marcador de posición de fecha 3"/>
          <p:cNvSpPr>
            <a:spLocks noGrp="1"/>
          </p:cNvSpPr>
          <p:nvPr>
            <p:ph type="dt" sz="half" idx="10"/>
          </p:nvPr>
        </p:nvSpPr>
        <p:spPr/>
        <p:txBody>
          <a:bodyPr rtlCol="0"/>
          <a:lstStyle>
            <a:lvl1pPr>
              <a:defRPr/>
            </a:lvl1pPr>
          </a:lstStyle>
          <a:p>
            <a:fld id="{2385DCDB-4A77-4170-9E07-5F1D7C0A0A5B}" type="datetime1">
              <a:rPr lang="es-ES" smtClean="0"/>
              <a:pPr/>
              <a:t>28/11/2016</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pic>
        <p:nvPicPr>
          <p:cNvPr id="7" name="Imagen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1"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104901" y="1600202"/>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2201" y="1600202"/>
            <a:ext cx="4914900" cy="4571999"/>
          </a:xfrm>
        </p:spPr>
        <p:txBody>
          <a:bodyPr rtlCol="0"/>
          <a:lstStyle>
            <a:lvl5pPr algn="l" rtl="0">
              <a:defRPr/>
            </a:lvl5pPr>
            <a:lvl6pPr algn="l" rtl="0">
              <a:defRPr/>
            </a:lvl6pPr>
            <a:lvl7pPr algn="l" rtl="0">
              <a:defRPr/>
            </a:lvl7pPr>
            <a:lvl8pPr algn="l" rtl="0">
              <a:defRPr/>
            </a:lvl8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fecha 4"/>
          <p:cNvSpPr>
            <a:spLocks noGrp="1"/>
          </p:cNvSpPr>
          <p:nvPr>
            <p:ph type="dt" sz="half" idx="10"/>
          </p:nvPr>
        </p:nvSpPr>
        <p:spPr/>
        <p:txBody>
          <a:bodyPr rtlCol="0"/>
          <a:lstStyle>
            <a:lvl1pPr>
              <a:defRPr/>
            </a:lvl1pPr>
          </a:lstStyle>
          <a:p>
            <a:fld id="{B3C6D8C4-ADF9-42A1-9ABC-C61A9E9D2D08}" type="datetime1">
              <a:rPr lang="es-ES" smtClean="0"/>
              <a:pPr/>
              <a:t>28/11/2016</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Editar el estilo de texto del patrón</a:t>
            </a:r>
          </a:p>
        </p:txBody>
      </p:sp>
      <p:sp>
        <p:nvSpPr>
          <p:cNvPr id="4" name="Marcador de posición de contenido 3"/>
          <p:cNvSpPr>
            <a:spLocks noGrp="1"/>
          </p:cNvSpPr>
          <p:nvPr>
            <p:ph sz="half" idx="2"/>
          </p:nvPr>
        </p:nvSpPr>
        <p:spPr>
          <a:xfrm>
            <a:off x="1104900" y="2424112"/>
            <a:ext cx="4919472" cy="3748088"/>
          </a:xfrm>
        </p:spPr>
        <p:txBody>
          <a:bodyPr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66111"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Editar el estilo de texto del patrón</a:t>
            </a:r>
          </a:p>
        </p:txBody>
      </p:sp>
      <p:sp>
        <p:nvSpPr>
          <p:cNvPr id="6" name="Marcador de posición de contenido 5"/>
          <p:cNvSpPr>
            <a:spLocks noGrp="1"/>
          </p:cNvSpPr>
          <p:nvPr>
            <p:ph sz="quarter" idx="4"/>
          </p:nvPr>
        </p:nvSpPr>
        <p:spPr>
          <a:xfrm>
            <a:off x="6166111" y="2424112"/>
            <a:ext cx="4919472" cy="3748088"/>
          </a:xfrm>
        </p:spPr>
        <p:txBody>
          <a:bodyPr rtlCol="0"/>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fecha 6"/>
          <p:cNvSpPr>
            <a:spLocks noGrp="1"/>
          </p:cNvSpPr>
          <p:nvPr>
            <p:ph type="dt" sz="half" idx="10"/>
          </p:nvPr>
        </p:nvSpPr>
        <p:spPr/>
        <p:txBody>
          <a:bodyPr rtlCol="0"/>
          <a:lstStyle/>
          <a:p>
            <a:r>
              <a:rPr lang="es-ES" dirty="0"/>
              <a:t>​</a:t>
            </a:r>
            <a:fld id="{5B79CF11-FD05-4F88-8EC3-5D4F176B79FC}" type="datetime1">
              <a:rPr lang="es-ES" smtClean="0"/>
              <a:pPr/>
              <a:t>28/11/2016</a:t>
            </a:fld>
            <a:endParaRPr lang="es-ES"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9" name="Marcador de posición de número de diapositiva 8"/>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p>
            <a:r>
              <a:rPr lang="es-ES" dirty="0"/>
              <a:t>​</a:t>
            </a:r>
            <a:fld id="{FEAFC309-1B63-44A4-A9FC-29FA1501E26B}" type="datetime1">
              <a:rPr lang="es-ES" smtClean="0"/>
              <a:pPr/>
              <a:t>28/11/2016</a:t>
            </a:fld>
            <a:endParaRPr lang="es-ES"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5" name="Marcador de posición de número de diapositiva 4"/>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fld id="{87850802-155D-414A-A9FD-662B6F0E4656}" type="datetime1">
              <a:rPr lang="es-ES" smtClean="0"/>
              <a:pPr/>
              <a:t>28/11/2016</a:t>
            </a:fld>
            <a:r>
              <a:rPr lang="es-ES" dirty="0"/>
              <a:t>​</a:t>
            </a:r>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4" name="Marcador de posición de número de diapositiva 3"/>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algn="l" rtl="0">
              <a:defRPr sz="32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5641849" y="1600201"/>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1104901"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Editar el estilo de texto del patrón</a:t>
            </a:r>
          </a:p>
        </p:txBody>
      </p:sp>
      <p:sp>
        <p:nvSpPr>
          <p:cNvPr id="5" name="Marcador de posición de fecha 4"/>
          <p:cNvSpPr>
            <a:spLocks noGrp="1"/>
          </p:cNvSpPr>
          <p:nvPr>
            <p:ph type="dt" sz="half" idx="10"/>
          </p:nvPr>
        </p:nvSpPr>
        <p:spPr/>
        <p:txBody>
          <a:bodyPr rtlCol="0"/>
          <a:lstStyle/>
          <a:p>
            <a:r>
              <a:rPr lang="es-ES" dirty="0"/>
              <a:t>​</a:t>
            </a:r>
            <a:fld id="{5146D9C0-42AF-411F-B87E-5CF0AD6A3E2D}" type="datetime1">
              <a:rPr lang="es-ES" smtClean="0"/>
              <a:pPr/>
              <a:t>28/11/2016</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104900" y="76200"/>
            <a:ext cx="9980683" cy="1096962"/>
          </a:xfrm>
          <a:prstGeom prst="rect">
            <a:avLst/>
          </a:prstGeom>
        </p:spPr>
        <p:txBody>
          <a:bodyPr vert="horz" lIns="0" tIns="45720" rIns="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a:p>
            <a:pPr lvl="5" rtl="0"/>
            <a:r>
              <a:rPr lang="es-ES" noProof="0" dirty="0"/>
              <a:t>Sexto nivel</a:t>
            </a:r>
          </a:p>
          <a:p>
            <a:pPr lvl="6" rtl="0"/>
            <a:r>
              <a:rPr lang="es-ES" noProof="0" dirty="0"/>
              <a:t>Séptimo nivel</a:t>
            </a:r>
          </a:p>
          <a:p>
            <a:pPr lvl="7" rtl="0"/>
            <a:r>
              <a:rPr lang="es-ES" noProof="0" dirty="0"/>
              <a:t>Octavo nivel</a:t>
            </a:r>
          </a:p>
          <a:p>
            <a:pPr lvl="8" rtl="0"/>
            <a:r>
              <a:rPr lang="es-ES" noProof="0" dirty="0"/>
              <a:t>Noveno nivel</a:t>
            </a:r>
          </a:p>
        </p:txBody>
      </p:sp>
      <p:sp>
        <p:nvSpPr>
          <p:cNvPr id="4" name="Marcador de posición de fecha 3"/>
          <p:cNvSpPr>
            <a:spLocks noGrp="1"/>
          </p:cNvSpPr>
          <p:nvPr>
            <p:ph type="dt" sz="half" idx="2"/>
          </p:nvPr>
        </p:nvSpPr>
        <p:spPr>
          <a:xfrm>
            <a:off x="1104901" y="6356353"/>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fld id="{EB0EBC17-0101-4DBA-89EA-55E7A4727CA3}" type="datetime1">
              <a:rPr lang="es-ES" noProof="0" smtClean="0"/>
              <a:pPr/>
              <a:t>28/11/2016</a:t>
            </a:fld>
            <a:endParaRPr lang="es-ES" noProof="0" dirty="0"/>
          </a:p>
        </p:txBody>
      </p:sp>
      <p:sp>
        <p:nvSpPr>
          <p:cNvPr id="5" name="Marcador de posición de pie de página 4"/>
          <p:cNvSpPr>
            <a:spLocks noGrp="1"/>
          </p:cNvSpPr>
          <p:nvPr>
            <p:ph type="ftr" sz="quarter" idx="3"/>
          </p:nvPr>
        </p:nvSpPr>
        <p:spPr>
          <a:xfrm>
            <a:off x="2934459" y="6356350"/>
            <a:ext cx="6323083"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9256783" y="6356353"/>
            <a:ext cx="1828800"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pPr algn="r"/>
            <a:fld id="{0FF54DE5-C571-48E8-A5BC-B369434E2F44}" type="slidenum">
              <a:rPr lang="es-ES" noProof="0" smtClean="0"/>
              <a:pPr algn="r"/>
              <a:t>‹Nº›</a:t>
            </a:fld>
            <a:endParaRPr lang="es-ES" noProof="0" dirty="0"/>
          </a:p>
        </p:txBody>
      </p:sp>
      <p:grpSp>
        <p:nvGrpSpPr>
          <p:cNvPr id="15" name="Grupo 14"/>
          <p:cNvGrpSpPr/>
          <p:nvPr/>
        </p:nvGrpSpPr>
        <p:grpSpPr>
          <a:xfrm>
            <a:off x="1103376" y="1219203"/>
            <a:ext cx="9985248" cy="84403"/>
            <a:chOff x="1073150" y="1219201"/>
            <a:chExt cx="10058400" cy="63125"/>
          </a:xfrm>
        </p:grpSpPr>
        <p:cxnSp>
          <p:nvCxnSpPr>
            <p:cNvPr id="13" name="Conector recto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73.jpeg"/><Relationship Id="rId18" Type="http://schemas.openxmlformats.org/officeDocument/2006/relationships/image" Target="../media/image77.jpe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72.JPG"/><Relationship Id="rId17" Type="http://schemas.openxmlformats.org/officeDocument/2006/relationships/image" Target="../media/image76.jpeg"/><Relationship Id="rId2" Type="http://schemas.openxmlformats.org/officeDocument/2006/relationships/notesSlide" Target="../notesSlides/notesSlide10.xml"/><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71.jpeg"/><Relationship Id="rId5" Type="http://schemas.openxmlformats.org/officeDocument/2006/relationships/image" Target="../media/image5.png"/><Relationship Id="rId15" Type="http://schemas.openxmlformats.org/officeDocument/2006/relationships/image" Target="../media/image74.jpeg"/><Relationship Id="rId10" Type="http://schemas.openxmlformats.org/officeDocument/2006/relationships/image" Target="../media/image70.JPG"/><Relationship Id="rId4" Type="http://schemas.openxmlformats.org/officeDocument/2006/relationships/image" Target="../media/image9.png"/><Relationship Id="rId9" Type="http://schemas.openxmlformats.org/officeDocument/2006/relationships/image" Target="../media/image69.JPG"/><Relationship Id="rId1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3.jp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8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81.jpg"/><Relationship Id="rId5" Type="http://schemas.openxmlformats.org/officeDocument/2006/relationships/image" Target="../media/image5.png"/><Relationship Id="rId10" Type="http://schemas.openxmlformats.org/officeDocument/2006/relationships/image" Target="../media/image80.jpg"/><Relationship Id="rId4" Type="http://schemas.openxmlformats.org/officeDocument/2006/relationships/image" Target="../media/image9.png"/><Relationship Id="rId9" Type="http://schemas.openxmlformats.org/officeDocument/2006/relationships/image" Target="../media/image79.jpg"/><Relationship Id="rId14" Type="http://schemas.openxmlformats.org/officeDocument/2006/relationships/image" Target="../media/image84.jpg"/></Relationships>
</file>

<file path=ppt/slides/_rels/slide1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diagramLayout" Target="../diagrams/layout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Data" Target="../diagrams/data1.xml"/><Relationship Id="rId5" Type="http://schemas.openxmlformats.org/officeDocument/2006/relationships/image" Target="../media/image5.png"/><Relationship Id="rId15" Type="http://schemas.microsoft.com/office/2007/relationships/diagramDrawing" Target="../diagrams/drawing1.xml"/><Relationship Id="rId10" Type="http://schemas.openxmlformats.org/officeDocument/2006/relationships/image" Target="../media/image87.jpeg"/><Relationship Id="rId4" Type="http://schemas.openxmlformats.org/officeDocument/2006/relationships/image" Target="../media/image9.png"/><Relationship Id="rId9" Type="http://schemas.openxmlformats.org/officeDocument/2006/relationships/image" Target="../media/image86.jpeg"/><Relationship Id="rId14"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png"/><Relationship Id="rId7" Type="http://schemas.openxmlformats.org/officeDocument/2006/relationships/image" Target="../media/image11.jpeg"/><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image" Target="../media/image9.png"/><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8.jpeg"/><Relationship Id="rId3" Type="http://schemas.openxmlformats.org/officeDocument/2006/relationships/image" Target="../media/image3.png"/><Relationship Id="rId7" Type="http://schemas.openxmlformats.org/officeDocument/2006/relationships/image" Target="../media/image11.jpeg"/><Relationship Id="rId12"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Colors" Target="../diagrams/colors3.xml"/><Relationship Id="rId5" Type="http://schemas.openxmlformats.org/officeDocument/2006/relationships/image" Target="../media/image5.png"/><Relationship Id="rId15" Type="http://schemas.openxmlformats.org/officeDocument/2006/relationships/image" Target="../media/image90.jpeg"/><Relationship Id="rId10" Type="http://schemas.openxmlformats.org/officeDocument/2006/relationships/diagramQuickStyle" Target="../diagrams/quickStyle3.xml"/><Relationship Id="rId4" Type="http://schemas.openxmlformats.org/officeDocument/2006/relationships/image" Target="../media/image9.png"/><Relationship Id="rId9" Type="http://schemas.openxmlformats.org/officeDocument/2006/relationships/diagramLayout" Target="../diagrams/layout3.xml"/><Relationship Id="rId14" Type="http://schemas.openxmlformats.org/officeDocument/2006/relationships/image" Target="../media/image89.jpeg"/></Relationships>
</file>

<file path=ppt/slides/_rels/slide1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94.png"/><Relationship Id="rId5" Type="http://schemas.openxmlformats.org/officeDocument/2006/relationships/image" Target="../media/image5.png"/><Relationship Id="rId10" Type="http://schemas.openxmlformats.org/officeDocument/2006/relationships/image" Target="../media/image93.jpeg"/><Relationship Id="rId4" Type="http://schemas.openxmlformats.org/officeDocument/2006/relationships/image" Target="../media/image9.png"/><Relationship Id="rId9" Type="http://schemas.openxmlformats.org/officeDocument/2006/relationships/image" Target="../media/image92.jpeg"/></Relationships>
</file>

<file path=ppt/slides/_rels/slide1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98.jpeg"/><Relationship Id="rId5" Type="http://schemas.openxmlformats.org/officeDocument/2006/relationships/image" Target="../media/image5.png"/><Relationship Id="rId10" Type="http://schemas.openxmlformats.org/officeDocument/2006/relationships/image" Target="../media/image97.jpeg"/><Relationship Id="rId4" Type="http://schemas.openxmlformats.org/officeDocument/2006/relationships/image" Target="../media/image9.png"/><Relationship Id="rId9"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01.emf"/></Relationships>
</file>

<file path=ppt/slides/_rels/slide1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png"/><Relationship Id="rId7" Type="http://schemas.openxmlformats.org/officeDocument/2006/relationships/image" Target="../media/image11.jpeg"/><Relationship Id="rId12"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Colors" Target="../diagrams/colors4.xml"/><Relationship Id="rId5" Type="http://schemas.openxmlformats.org/officeDocument/2006/relationships/image" Target="../media/image5.png"/><Relationship Id="rId10" Type="http://schemas.openxmlformats.org/officeDocument/2006/relationships/diagramQuickStyle" Target="../diagrams/quickStyle4.xml"/><Relationship Id="rId4" Type="http://schemas.openxmlformats.org/officeDocument/2006/relationships/image" Target="../media/image9.png"/><Relationship Id="rId9"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es.wikipedia.org/wiki/General_Zuazua" TargetMode="External"/><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hyperlink" Target="https://es.wikipedia.org/wiki/Doctor_Gonz%C3%A1lez"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s://es.wikipedia.org/wiki/Pesquer%C3%ADa_(Nuevo_Le%C3%B3n)" TargetMode="External"/><Relationship Id="rId5" Type="http://schemas.openxmlformats.org/officeDocument/2006/relationships/image" Target="../media/image5.png"/><Relationship Id="rId10" Type="http://schemas.openxmlformats.org/officeDocument/2006/relationships/hyperlink" Target="https://es.wikipedia.org/wiki/Higueras_(Nuevo_Le%C3%B3n)" TargetMode="External"/><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3.png"/><Relationship Id="rId21" Type="http://schemas.openxmlformats.org/officeDocument/2006/relationships/image" Target="../media/image116.jpeg"/><Relationship Id="rId7" Type="http://schemas.openxmlformats.org/officeDocument/2006/relationships/image" Target="../media/image11.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20.xml"/><Relationship Id="rId16" Type="http://schemas.openxmlformats.org/officeDocument/2006/relationships/image" Target="../media/image111.jpeg"/><Relationship Id="rId20"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06.jpeg"/><Relationship Id="rId5" Type="http://schemas.openxmlformats.org/officeDocument/2006/relationships/image" Target="../media/image5.pn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pn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17.jpe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3.png"/><Relationship Id="rId7" Type="http://schemas.openxmlformats.org/officeDocument/2006/relationships/image" Target="../media/image11.jpeg"/><Relationship Id="rId12"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diagramColors" Target="../diagrams/colors5.xml"/><Relationship Id="rId5" Type="http://schemas.openxmlformats.org/officeDocument/2006/relationships/image" Target="../media/image5.png"/><Relationship Id="rId10" Type="http://schemas.openxmlformats.org/officeDocument/2006/relationships/diagramQuickStyle" Target="../diagrams/quickStyle5.xml"/><Relationship Id="rId4" Type="http://schemas.openxmlformats.org/officeDocument/2006/relationships/image" Target="../media/image9.png"/><Relationship Id="rId9"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notesSlide" Target="../notesSlides/notesSlide4.xml"/><Relationship Id="rId16"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8.jpg"/><Relationship Id="rId5" Type="http://schemas.openxmlformats.org/officeDocument/2006/relationships/image" Target="../media/image5.png"/><Relationship Id="rId15" Type="http://schemas.openxmlformats.org/officeDocument/2006/relationships/image" Target="../media/image22.jpg"/><Relationship Id="rId10" Type="http://schemas.openxmlformats.org/officeDocument/2006/relationships/image" Target="../media/image17.jpeg"/><Relationship Id="rId19" Type="http://schemas.openxmlformats.org/officeDocument/2006/relationships/image" Target="../media/image26.jpg"/><Relationship Id="rId4" Type="http://schemas.openxmlformats.org/officeDocument/2006/relationships/image" Target="../media/image9.png"/><Relationship Id="rId9" Type="http://schemas.openxmlformats.org/officeDocument/2006/relationships/image" Target="../media/image16.jp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30.jpg"/><Relationship Id="rId2" Type="http://schemas.openxmlformats.org/officeDocument/2006/relationships/notesSlide" Target="../notesSlides/notesSlide5.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image" Target="../media/image5.png"/><Relationship Id="rId15" Type="http://schemas.openxmlformats.org/officeDocument/2006/relationships/image" Target="../media/image33.jpe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JP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37.jpeg"/><Relationship Id="rId4" Type="http://schemas.openxmlformats.org/officeDocument/2006/relationships/image" Target="../media/image9.pn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42.jpeg"/><Relationship Id="rId2" Type="http://schemas.openxmlformats.org/officeDocument/2006/relationships/notesSlide" Target="../notesSlides/notesSlide7.xml"/><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41.jpeg"/><Relationship Id="rId5" Type="http://schemas.openxmlformats.org/officeDocument/2006/relationships/image" Target="../media/image5.pn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9.png"/><Relationship Id="rId9" Type="http://schemas.openxmlformats.org/officeDocument/2006/relationships/image" Target="../media/image39.JPG"/><Relationship Id="rId14" Type="http://schemas.openxmlformats.org/officeDocument/2006/relationships/image" Target="../media/image44.JPG"/></Relationships>
</file>

<file path=ppt/slides/_rels/slide8.xml.rels><?xml version="1.0" encoding="UTF-8" standalone="yes"?>
<Relationships xmlns="http://schemas.openxmlformats.org/package/2006/relationships"><Relationship Id="rId8" Type="http://schemas.openxmlformats.org/officeDocument/2006/relationships/image" Target="../media/image47.JPG"/><Relationship Id="rId13" Type="http://schemas.microsoft.com/office/2007/relationships/hdphoto" Target="../media/hdphoto3.wdp"/><Relationship Id="rId1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51.png"/><Relationship Id="rId17" Type="http://schemas.openxmlformats.org/officeDocument/2006/relationships/image" Target="../media/image55.JPG"/><Relationship Id="rId2" Type="http://schemas.openxmlformats.org/officeDocument/2006/relationships/notesSlide" Target="../notesSlides/notesSlide8.xml"/><Relationship Id="rId16"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50.jpeg"/><Relationship Id="rId5" Type="http://schemas.openxmlformats.org/officeDocument/2006/relationships/image" Target="../media/image5.png"/><Relationship Id="rId15" Type="http://schemas.openxmlformats.org/officeDocument/2006/relationships/image" Target="../media/image53.JPG"/><Relationship Id="rId10" Type="http://schemas.openxmlformats.org/officeDocument/2006/relationships/image" Target="../media/image49.JPG"/><Relationship Id="rId19"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48.JPG"/><Relationship Id="rId14" Type="http://schemas.openxmlformats.org/officeDocument/2006/relationships/image" Target="../media/image52.JPG"/></Relationships>
</file>

<file path=ppt/slides/_rels/slide9.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3.png"/><Relationship Id="rId7" Type="http://schemas.openxmlformats.org/officeDocument/2006/relationships/image" Target="../media/image11.jpeg"/><Relationship Id="rId12" Type="http://schemas.openxmlformats.org/officeDocument/2006/relationships/image" Target="../media/image61.jpeg"/><Relationship Id="rId17" Type="http://schemas.openxmlformats.org/officeDocument/2006/relationships/image" Target="../media/image66.JPG"/><Relationship Id="rId2" Type="http://schemas.openxmlformats.org/officeDocument/2006/relationships/notesSlide" Target="../notesSlides/notesSlide9.xml"/><Relationship Id="rId16"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60.jpeg"/><Relationship Id="rId5" Type="http://schemas.openxmlformats.org/officeDocument/2006/relationships/image" Target="../media/image5.png"/><Relationship Id="rId15" Type="http://schemas.openxmlformats.org/officeDocument/2006/relationships/image" Target="../media/image64.jpeg"/><Relationship Id="rId10" Type="http://schemas.openxmlformats.org/officeDocument/2006/relationships/image" Target="../media/image59.jpg"/><Relationship Id="rId4" Type="http://schemas.openxmlformats.org/officeDocument/2006/relationships/image" Target="../media/image9.png"/><Relationship Id="rId9" Type="http://schemas.openxmlformats.org/officeDocument/2006/relationships/image" Target="../media/image58.JPG"/><Relationship Id="rId14"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5"/>
          <p:cNvSpPr>
            <a:spLocks noGrp="1"/>
          </p:cNvSpPr>
          <p:nvPr/>
        </p:nvSpPr>
        <p:spPr>
          <a:xfrm>
            <a:off x="3195" y="2007940"/>
            <a:ext cx="8219543" cy="3830555"/>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lang="es-ES" sz="4400" kern="1200" cap="all" baseline="0">
                <a:solidFill>
                  <a:schemeClr val="tx1"/>
                </a:solidFill>
                <a:latin typeface="+mj-lt"/>
                <a:ea typeface="+mj-ea"/>
                <a:cs typeface="+mj-cs"/>
              </a:defRPr>
            </a:lvl1pPr>
          </a:lstStyle>
          <a:p>
            <a:pPr algn="ctr"/>
            <a:r>
              <a:rPr lang="es-ES" sz="5400" dirty="0" smtClean="0">
                <a:latin typeface="Century Gothic" panose="020B0502020202020204" pitchFamily="34" charset="0"/>
                <a:cs typeface="Arial" panose="020B0604020202020204" pitchFamily="34" charset="0"/>
              </a:rPr>
              <a:t>ETAPAS DEL PROCESO DE INCORPORACION DEL Municipio</a:t>
            </a:r>
            <a:endParaRPr lang="es-ES" sz="5400" dirty="0">
              <a:latin typeface="Century Gothic" panose="020B0502020202020204" pitchFamily="34" charset="0"/>
              <a:cs typeface="Arial" panose="020B0604020202020204" pitchFamily="34" charset="0"/>
            </a:endParaRPr>
          </a:p>
        </p:txBody>
      </p:sp>
      <p:pic>
        <p:nvPicPr>
          <p:cNvPr id="9" name="Picture 5" descr="C:\Users\admin\Contacts\Favorites\Pictures\10559661_10152551348386043_117290708023314390_n.jpg"/>
          <p:cNvPicPr>
            <a:picLocks noChangeAspect="1" noChangeArrowheads="1"/>
          </p:cNvPicPr>
          <p:nvPr/>
        </p:nvPicPr>
        <p:blipFill>
          <a:blip r:embed="rId3" cstate="print"/>
          <a:srcRect/>
          <a:stretch>
            <a:fillRect/>
          </a:stretch>
        </p:blipFill>
        <p:spPr bwMode="auto">
          <a:xfrm>
            <a:off x="8262494" y="1279239"/>
            <a:ext cx="3860844" cy="4236972"/>
          </a:xfrm>
          <a:prstGeom prst="rect">
            <a:avLst/>
          </a:prstGeom>
          <a:noFill/>
        </p:spPr>
      </p:pic>
      <p:sp>
        <p:nvSpPr>
          <p:cNvPr id="10" name="Título 5"/>
          <p:cNvSpPr txBox="1">
            <a:spLocks/>
          </p:cNvSpPr>
          <p:nvPr/>
        </p:nvSpPr>
        <p:spPr>
          <a:xfrm>
            <a:off x="3262675" y="284230"/>
            <a:ext cx="8461420" cy="530525"/>
          </a:xfrm>
          <a:prstGeom prst="rect">
            <a:avLst/>
          </a:prstGeom>
        </p:spPr>
        <p:txBody>
          <a:bodyPr vert="horz" lIns="0" tIns="45720" rIns="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ct val="0"/>
              </a:spcBef>
              <a:spcAft>
                <a:spcPts val="0"/>
              </a:spcAft>
              <a:buClrTx/>
              <a:buSzTx/>
              <a:buFontTx/>
              <a:buNone/>
              <a:tabLst/>
              <a:defRPr/>
            </a:pPr>
            <a:r>
              <a:rPr lang="es-ES" sz="3200" dirty="0">
                <a:solidFill>
                  <a:srgbClr val="FCF9F6"/>
                </a:solidFill>
                <a:latin typeface="+mj-lt"/>
                <a:ea typeface="+mj-ea"/>
                <a:cs typeface="+mj-cs"/>
              </a:rPr>
              <a:t>XXIII REUNIÓN DE LA RED MEXICANA</a:t>
            </a:r>
          </a:p>
          <a:p>
            <a:pPr marL="0" marR="0" lvl="0" indent="0" algn="ctr" defTabSz="914400" rtl="0" eaLnBrk="1" fontAlgn="auto" latinLnBrk="0" hangingPunct="1">
              <a:spcBef>
                <a:spcPct val="0"/>
              </a:spcBef>
              <a:spcAft>
                <a:spcPts val="0"/>
              </a:spcAft>
              <a:buClrTx/>
              <a:buSzTx/>
              <a:buFontTx/>
              <a:buNone/>
              <a:tabLst/>
              <a:defRPr/>
            </a:pPr>
            <a:r>
              <a:rPr lang="es-ES" sz="3200" dirty="0">
                <a:solidFill>
                  <a:srgbClr val="FCF9F6"/>
                </a:solidFill>
                <a:latin typeface="+mj-lt"/>
                <a:ea typeface="+mj-ea"/>
                <a:cs typeface="+mj-cs"/>
              </a:rPr>
              <a:t> DE MUNICIPIOS POR LA SALUD </a:t>
            </a:r>
          </a:p>
        </p:txBody>
      </p:sp>
      <p:pic>
        <p:nvPicPr>
          <p:cNvPr id="11" name="Picture 10" descr="H:\escudo nuevo.png"/>
          <p:cNvPicPr>
            <a:picLocks noChangeAspect="1" noChangeArrowheads="1"/>
          </p:cNvPicPr>
          <p:nvPr/>
        </p:nvPicPr>
        <p:blipFill>
          <a:blip r:embed="rId4" cstate="print"/>
          <a:srcRect/>
          <a:stretch>
            <a:fillRect/>
          </a:stretch>
        </p:blipFill>
        <p:spPr bwMode="auto">
          <a:xfrm>
            <a:off x="1651690" y="72909"/>
            <a:ext cx="1138479" cy="1682982"/>
          </a:xfrm>
          <a:prstGeom prst="rect">
            <a:avLst/>
          </a:prstGeom>
          <a:noFill/>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08" y="5798548"/>
            <a:ext cx="839075" cy="986545"/>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6213" y="5871735"/>
            <a:ext cx="1522835" cy="78865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05" y="1401038"/>
            <a:ext cx="1534057" cy="760000"/>
          </a:xfrm>
          <a:prstGeom prst="rect">
            <a:avLst/>
          </a:prstGeom>
        </p:spPr>
      </p:pic>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1379" y="1279241"/>
            <a:ext cx="1610559" cy="828791"/>
          </a:xfrm>
          <a:prstGeom prst="rect">
            <a:avLst/>
          </a:prstGeom>
        </p:spPr>
      </p:pic>
      <p:pic>
        <p:nvPicPr>
          <p:cNvPr id="18" name="Imagen 17"/>
          <p:cNvPicPr>
            <a:picLocks noChangeAspect="1"/>
          </p:cNvPicPr>
          <p:nvPr/>
        </p:nvPicPr>
        <p:blipFill rotWithShape="1">
          <a:blip r:embed="rId9" cstate="print">
            <a:extLst>
              <a:ext uri="{28A0092B-C50C-407E-A947-70E740481C1C}">
                <a14:useLocalDpi xmlns:a14="http://schemas.microsoft.com/office/drawing/2010/main" val="0"/>
              </a:ext>
            </a:extLst>
          </a:blip>
          <a:srcRect t="14347" b="8872"/>
          <a:stretch/>
        </p:blipFill>
        <p:spPr>
          <a:xfrm>
            <a:off x="5162426" y="5823520"/>
            <a:ext cx="1307545" cy="1003048"/>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pSp>
        <p:nvGrpSpPr>
          <p:cNvPr id="13" name="Grupo 12"/>
          <p:cNvGrpSpPr/>
          <p:nvPr/>
        </p:nvGrpSpPr>
        <p:grpSpPr>
          <a:xfrm>
            <a:off x="-93149" y="1298713"/>
            <a:ext cx="12285149" cy="5571940"/>
            <a:chOff x="-93149" y="1298713"/>
            <a:chExt cx="12285149" cy="5571940"/>
          </a:xfrm>
        </p:grpSpPr>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539" y="1298713"/>
              <a:ext cx="4671775" cy="3503831"/>
            </a:xfrm>
            <a:prstGeom prst="ellipse">
              <a:avLst/>
            </a:prstGeom>
            <a:ln>
              <a:noFill/>
            </a:ln>
            <a:effectLst>
              <a:softEdge rad="112500"/>
            </a:effectLst>
          </p:spPr>
        </p:pic>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t="20483" r="23188"/>
            <a:stretch/>
          </p:blipFill>
          <p:spPr>
            <a:xfrm>
              <a:off x="7162223" y="2952805"/>
              <a:ext cx="5029777" cy="3905195"/>
            </a:xfrm>
            <a:prstGeom prst="ellipse">
              <a:avLst/>
            </a:prstGeom>
            <a:ln>
              <a:noFill/>
            </a:ln>
            <a:effectLst>
              <a:softEdge rad="112500"/>
            </a:effectLst>
          </p:spPr>
        </p:pic>
        <p:pic>
          <p:nvPicPr>
            <p:cNvPr id="9" name="Imagen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4204" y="2707145"/>
              <a:ext cx="4157650" cy="3266725"/>
            </a:xfrm>
            <a:prstGeom prst="ellipse">
              <a:avLst/>
            </a:prstGeom>
            <a:ln>
              <a:noFill/>
            </a:ln>
            <a:effectLst>
              <a:softEdge rad="112500"/>
            </a:effectLst>
          </p:spPr>
        </p:pic>
        <p:sp>
          <p:nvSpPr>
            <p:cNvPr id="11" name="CuadroTexto 10"/>
            <p:cNvSpPr txBox="1"/>
            <p:nvPr/>
          </p:nvSpPr>
          <p:spPr>
            <a:xfrm>
              <a:off x="5913030" y="1768146"/>
              <a:ext cx="5418161" cy="707886"/>
            </a:xfrm>
            <a:prstGeom prst="rect">
              <a:avLst/>
            </a:prstGeom>
            <a:noFill/>
          </p:spPr>
          <p:txBody>
            <a:bodyPr wrap="square" rtlCol="0">
              <a:spAutoFit/>
            </a:bodyPr>
            <a:lstStyle/>
            <a:p>
              <a:pPr algn="ctr"/>
              <a:r>
                <a:rPr lang="es-MX" sz="4000" b="1" dirty="0">
                  <a:latin typeface="Century Gothic" panose="020B0502020202020204" pitchFamily="34" charset="0"/>
                </a:rPr>
                <a:t>PRESA LA JUVENTUD</a:t>
              </a:r>
            </a:p>
          </p:txBody>
        </p:sp>
        <p:sp>
          <p:nvSpPr>
            <p:cNvPr id="12" name="CuadroTexto 11"/>
            <p:cNvSpPr txBox="1"/>
            <p:nvPr/>
          </p:nvSpPr>
          <p:spPr>
            <a:xfrm>
              <a:off x="-93149" y="5793435"/>
              <a:ext cx="5832977" cy="1077218"/>
            </a:xfrm>
            <a:prstGeom prst="rect">
              <a:avLst/>
            </a:prstGeom>
            <a:noFill/>
          </p:spPr>
          <p:txBody>
            <a:bodyPr wrap="square" rtlCol="0">
              <a:spAutoFit/>
            </a:bodyPr>
            <a:lstStyle/>
            <a:p>
              <a:pPr algn="ctr"/>
              <a:r>
                <a:rPr lang="es-MX" sz="3200" b="1" dirty="0">
                  <a:latin typeface="Century Gothic" panose="020B0502020202020204" pitchFamily="34" charset="0"/>
                </a:rPr>
                <a:t>FACULTAD DE AGRONOMÍA DE LA U. A. N. L.</a:t>
              </a:r>
            </a:p>
          </p:txBody>
        </p:sp>
      </p:grpSp>
      <p:grpSp>
        <p:nvGrpSpPr>
          <p:cNvPr id="16" name="Grupo 15"/>
          <p:cNvGrpSpPr/>
          <p:nvPr/>
        </p:nvGrpSpPr>
        <p:grpSpPr>
          <a:xfrm>
            <a:off x="-28830" y="1423306"/>
            <a:ext cx="11884339" cy="5335852"/>
            <a:chOff x="-28829" y="1423306"/>
            <a:chExt cx="11884338" cy="5335852"/>
          </a:xfrm>
        </p:grpSpPr>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30388" y="1423306"/>
              <a:ext cx="8025121" cy="5335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p:cNvSpPr txBox="1"/>
            <p:nvPr/>
          </p:nvSpPr>
          <p:spPr>
            <a:xfrm>
              <a:off x="-28829" y="3535689"/>
              <a:ext cx="4054254" cy="1077218"/>
            </a:xfrm>
            <a:prstGeom prst="rect">
              <a:avLst/>
            </a:prstGeom>
            <a:noFill/>
          </p:spPr>
          <p:txBody>
            <a:bodyPr wrap="square" rtlCol="0">
              <a:spAutoFit/>
            </a:bodyPr>
            <a:lstStyle/>
            <a:p>
              <a:pPr algn="ctr"/>
              <a:r>
                <a:rPr lang="es-MX" sz="3200" b="1" dirty="0">
                  <a:latin typeface="Century Gothic" panose="020B0502020202020204" pitchFamily="34" charset="0"/>
                </a:rPr>
                <a:t>ARROYO </a:t>
              </a:r>
            </a:p>
            <a:p>
              <a:pPr algn="ctr"/>
              <a:r>
                <a:rPr lang="es-MX" sz="3200" b="1" dirty="0">
                  <a:latin typeface="Century Gothic" panose="020B0502020202020204" pitchFamily="34" charset="0"/>
                </a:rPr>
                <a:t>CASAS GRANDES</a:t>
              </a:r>
            </a:p>
          </p:txBody>
        </p:sp>
      </p:grpSp>
      <p:grpSp>
        <p:nvGrpSpPr>
          <p:cNvPr id="21" name="Grupo 20"/>
          <p:cNvGrpSpPr/>
          <p:nvPr/>
        </p:nvGrpSpPr>
        <p:grpSpPr>
          <a:xfrm>
            <a:off x="-154911" y="1472041"/>
            <a:ext cx="12150320" cy="5208395"/>
            <a:chOff x="-154910" y="1472039"/>
            <a:chExt cx="12150320" cy="5208395"/>
          </a:xfrm>
        </p:grpSpPr>
        <p:pic>
          <p:nvPicPr>
            <p:cNvPr id="17" name="Imagen 16"/>
            <p:cNvPicPr>
              <a:picLocks noChangeAspect="1"/>
            </p:cNvPicPr>
            <p:nvPr/>
          </p:nvPicPr>
          <p:blipFill rotWithShape="1">
            <a:blip r:embed="rId12">
              <a:extLst>
                <a:ext uri="{28A0092B-C50C-407E-A947-70E740481C1C}">
                  <a14:useLocalDpi xmlns:a14="http://schemas.microsoft.com/office/drawing/2010/main" val="0"/>
                </a:ext>
              </a:extLst>
            </a:blip>
            <a:srcRect t="25782"/>
            <a:stretch/>
          </p:blipFill>
          <p:spPr>
            <a:xfrm>
              <a:off x="191714" y="1472039"/>
              <a:ext cx="5983303" cy="3330505"/>
            </a:xfrm>
            <a:prstGeom prst="rect">
              <a:avLst/>
            </a:prstGeom>
            <a:solidFill>
              <a:srgbClr val="FFFFFF">
                <a:shade val="85000"/>
              </a:srgbClr>
            </a:solidFill>
            <a:ln w="190500" cap="rnd">
              <a:solidFill>
                <a:srgbClr val="C0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p:cNvPicPr>
              <a:picLocks noChangeAspect="1"/>
            </p:cNvPicPr>
            <p:nvPr/>
          </p:nvPicPr>
          <p:blipFill rotWithShape="1">
            <a:blip r:embed="rId13" cstate="print">
              <a:extLst>
                <a:ext uri="{28A0092B-C50C-407E-A947-70E740481C1C}">
                  <a14:useLocalDpi xmlns:a14="http://schemas.microsoft.com/office/drawing/2010/main" val="0"/>
                </a:ext>
              </a:extLst>
            </a:blip>
            <a:srcRect t="30545" r="10004"/>
            <a:stretch/>
          </p:blipFill>
          <p:spPr>
            <a:xfrm>
              <a:off x="5633630" y="3415974"/>
              <a:ext cx="6361780" cy="326446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CuadroTexto 19"/>
            <p:cNvSpPr txBox="1"/>
            <p:nvPr/>
          </p:nvSpPr>
          <p:spPr>
            <a:xfrm>
              <a:off x="-154910" y="5564541"/>
              <a:ext cx="5832977" cy="584775"/>
            </a:xfrm>
            <a:prstGeom prst="rect">
              <a:avLst/>
            </a:prstGeom>
            <a:noFill/>
          </p:spPr>
          <p:txBody>
            <a:bodyPr wrap="square" rtlCol="0">
              <a:spAutoFit/>
            </a:bodyPr>
            <a:lstStyle/>
            <a:p>
              <a:pPr algn="ctr"/>
              <a:r>
                <a:rPr lang="es-MX" sz="3200" b="1" dirty="0">
                  <a:latin typeface="Century Gothic" panose="020B0502020202020204" pitchFamily="34" charset="0"/>
                </a:rPr>
                <a:t>HACIENDA DE GUADALUPE</a:t>
              </a:r>
            </a:p>
          </p:txBody>
        </p:sp>
      </p:grpSp>
      <p:pic>
        <p:nvPicPr>
          <p:cNvPr id="22" name="Imagen 21"/>
          <p:cNvPicPr>
            <a:picLocks noChangeAspect="1"/>
          </p:cNvPicPr>
          <p:nvPr/>
        </p:nvPicPr>
        <p:blipFill rotWithShape="1">
          <a:blip r:embed="rId14" cstate="print">
            <a:extLst>
              <a:ext uri="{28A0092B-C50C-407E-A947-70E740481C1C}">
                <a14:useLocalDpi xmlns:a14="http://schemas.microsoft.com/office/drawing/2010/main" val="0"/>
              </a:ext>
            </a:extLst>
          </a:blip>
          <a:srcRect t="14347" b="8872"/>
          <a:stretch/>
        </p:blipFill>
        <p:spPr>
          <a:xfrm>
            <a:off x="4144266" y="2778693"/>
            <a:ext cx="3789751" cy="2907204"/>
          </a:xfrm>
          <a:prstGeom prst="rect">
            <a:avLst/>
          </a:prstGeom>
        </p:spPr>
      </p:pic>
      <p:pic>
        <p:nvPicPr>
          <p:cNvPr id="2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70" y="1180817"/>
            <a:ext cx="4431132" cy="2825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3 Marcador de contenido" descr="DSC03343 - copia"/>
          <p:cNvPicPr>
            <a:picLocks/>
          </p:cNvPicPr>
          <p:nvPr/>
        </p:nvPicPr>
        <p:blipFill rotWithShape="1">
          <a:blip r:embed="rId16" cstate="print"/>
          <a:srcRect l="3482" t="7363" r="2637"/>
          <a:stretch/>
        </p:blipFill>
        <p:spPr bwMode="auto">
          <a:xfrm>
            <a:off x="7346230" y="1228465"/>
            <a:ext cx="4890101" cy="3002511"/>
          </a:xfrm>
          <a:prstGeom prst="ellipse">
            <a:avLst/>
          </a:prstGeom>
          <a:ln>
            <a:noFill/>
          </a:ln>
          <a:effectLst>
            <a:softEdge rad="112500"/>
          </a:effectLst>
        </p:spPr>
      </p:pic>
      <p:pic>
        <p:nvPicPr>
          <p:cNvPr id="25" name="3 Marcador de contenido" descr="C:\Users\Elda Feliz\Documents\Total de Fotos\Fotos\Fotos por destruir\CIMG1694.JPG"/>
          <p:cNvPicPr>
            <a:picLocks/>
          </p:cNvPicPr>
          <p:nvPr/>
        </p:nvPicPr>
        <p:blipFill>
          <a:blip r:embed="rId17" cstate="print"/>
          <a:srcRect/>
          <a:stretch>
            <a:fillRect/>
          </a:stretch>
        </p:blipFill>
        <p:spPr bwMode="auto">
          <a:xfrm>
            <a:off x="98639" y="3821373"/>
            <a:ext cx="4156531" cy="3318784"/>
          </a:xfrm>
          <a:prstGeom prst="ellipse">
            <a:avLst/>
          </a:prstGeom>
          <a:ln>
            <a:noFill/>
          </a:ln>
          <a:effectLst>
            <a:softEdge rad="112500"/>
          </a:effectLst>
        </p:spPr>
      </p:pic>
      <p:pic>
        <p:nvPicPr>
          <p:cNvPr id="26" name="3 Marcador de contenido" descr="DSC03365 - copia"/>
          <p:cNvPicPr>
            <a:picLocks/>
          </p:cNvPicPr>
          <p:nvPr/>
        </p:nvPicPr>
        <p:blipFill rotWithShape="1">
          <a:blip r:embed="rId18" cstate="print"/>
          <a:srcRect l="7662" t="10945" r="11294" b="8657"/>
          <a:stretch/>
        </p:blipFill>
        <p:spPr bwMode="auto">
          <a:xfrm>
            <a:off x="7819367" y="3821375"/>
            <a:ext cx="4346204" cy="3291067"/>
          </a:xfrm>
          <a:prstGeom prst="ellipse">
            <a:avLst/>
          </a:prstGeom>
          <a:ln>
            <a:noFill/>
          </a:ln>
          <a:effectLst>
            <a:softEdge rad="112500"/>
          </a:effectLst>
        </p:spPr>
      </p:pic>
    </p:spTree>
    <p:extLst>
      <p:ext uri="{BB962C8B-B14F-4D97-AF65-F5344CB8AC3E}">
        <p14:creationId xmlns:p14="http://schemas.microsoft.com/office/powerpoint/2010/main" val="379348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1500"/>
                                        <p:tgtEl>
                                          <p:spTgt spid="13"/>
                                        </p:tgtEl>
                                      </p:cBhvr>
                                    </p:animEffect>
                                    <p:set>
                                      <p:cBhvr>
                                        <p:cTn id="12" dur="1" fill="hold">
                                          <p:stCondLst>
                                            <p:cond delay="1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1500"/>
                                        <p:tgtEl>
                                          <p:spTgt spid="16"/>
                                        </p:tgtEl>
                                      </p:cBhvr>
                                    </p:animEffect>
                                    <p:set>
                                      <p:cBhvr>
                                        <p:cTn id="22" dur="1" fill="hold">
                                          <p:stCondLst>
                                            <p:cond delay="1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Scale>
                                      <p:cBhvr>
                                        <p:cTn id="2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1"/>
                                        </p:tgtEl>
                                        <p:attrNameLst>
                                          <p:attrName>ppt_x</p:attrName>
                                          <p:attrName>ppt_y</p:attrName>
                                        </p:attrNameLst>
                                      </p:cBhvr>
                                    </p:animMotion>
                                    <p:animEffect transition="in" filter="fade">
                                      <p:cBhvr>
                                        <p:cTn id="29" dur="1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xit" presetSubtype="0" fill="hold" nodeType="clickEffect">
                                  <p:stCondLst>
                                    <p:cond delay="0"/>
                                  </p:stCondLst>
                                  <p:childTnLst>
                                    <p:animScale>
                                      <p:cBhvr>
                                        <p:cTn id="33" dur="1000" accel="50000">
                                          <p:stCondLst>
                                            <p:cond delay="0"/>
                                          </p:stCondLst>
                                        </p:cTn>
                                        <p:tgtEl>
                                          <p:spTgt spid="2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1"/>
                                        </p:tgtEl>
                                        <p:attrNameLst>
                                          <p:attrName>ppt_x</p:attrName>
                                          <p:attrName>ppt_y</p:attrName>
                                        </p:attrNameLst>
                                      </p:cBhvr>
                                    </p:animMotion>
                                    <p:animEffect transition="out" filter="fade">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plus(in)">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6"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3"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1+#ppt_w/2"/>
                                          </p:val>
                                        </p:tav>
                                        <p:tav tm="100000">
                                          <p:val>
                                            <p:strVal val="#ppt_x"/>
                                          </p:val>
                                        </p:tav>
                                      </p:tavLst>
                                    </p:anim>
                                    <p:anim calcmode="lin" valueType="num">
                                      <p:cBhvr additive="base">
                                        <p:cTn id="59"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0-#ppt_w/2"/>
                                          </p:val>
                                        </p:tav>
                                        <p:tav tm="100000">
                                          <p:val>
                                            <p:strVal val="#ppt_x"/>
                                          </p:val>
                                        </p:tav>
                                      </p:tavLst>
                                    </p:anim>
                                    <p:anim calcmode="lin" valueType="num">
                                      <p:cBhvr additive="base">
                                        <p:cTn id="65"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pic>
        <p:nvPicPr>
          <p:cNvPr id="8" name="Imagen 7"/>
          <p:cNvPicPr>
            <a:picLocks noChangeAspect="1"/>
          </p:cNvPicPr>
          <p:nvPr/>
        </p:nvPicPr>
        <p:blipFill rotWithShape="1">
          <a:blip r:embed="rId8">
            <a:extLst>
              <a:ext uri="{28A0092B-C50C-407E-A947-70E740481C1C}">
                <a14:useLocalDpi xmlns:a14="http://schemas.microsoft.com/office/drawing/2010/main" val="0"/>
              </a:ext>
            </a:extLst>
          </a:blip>
          <a:srcRect r="8951"/>
          <a:stretch/>
        </p:blipFill>
        <p:spPr>
          <a:xfrm>
            <a:off x="222416" y="1433016"/>
            <a:ext cx="3749083" cy="5322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rotWithShape="1">
          <a:blip r:embed="rId9">
            <a:extLst>
              <a:ext uri="{28A0092B-C50C-407E-A947-70E740481C1C}">
                <a14:useLocalDpi xmlns:a14="http://schemas.microsoft.com/office/drawing/2010/main" val="0"/>
              </a:ext>
            </a:extLst>
          </a:blip>
          <a:srcRect l="3375" r="4782"/>
          <a:stretch/>
        </p:blipFill>
        <p:spPr>
          <a:xfrm>
            <a:off x="4176208" y="1433013"/>
            <a:ext cx="4107976" cy="5322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4272" y="1403688"/>
            <a:ext cx="3585808" cy="535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p:cNvPicPr>
            <a:picLocks noChangeAspect="1"/>
          </p:cNvPicPr>
          <p:nvPr/>
        </p:nvPicPr>
        <p:blipFill rotWithShape="1">
          <a:blip r:embed="rId11">
            <a:extLst>
              <a:ext uri="{28A0092B-C50C-407E-A947-70E740481C1C}">
                <a14:useLocalDpi xmlns:a14="http://schemas.microsoft.com/office/drawing/2010/main" val="0"/>
              </a:ext>
            </a:extLst>
          </a:blip>
          <a:srcRect l="7464" r="10590"/>
          <a:stretch/>
        </p:blipFill>
        <p:spPr>
          <a:xfrm>
            <a:off x="1170193" y="1377184"/>
            <a:ext cx="3891675" cy="535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p:cNvPicPr>
            <a:picLocks noChangeAspect="1"/>
          </p:cNvPicPr>
          <p:nvPr/>
        </p:nvPicPr>
        <p:blipFill rotWithShape="1">
          <a:blip r:embed="rId12">
            <a:extLst>
              <a:ext uri="{28A0092B-C50C-407E-A947-70E740481C1C}">
                <a14:useLocalDpi xmlns:a14="http://schemas.microsoft.com/office/drawing/2010/main" val="0"/>
              </a:ext>
            </a:extLst>
          </a:blip>
          <a:srcRect l="13647" r="16066"/>
          <a:stretch/>
        </p:blipFill>
        <p:spPr>
          <a:xfrm>
            <a:off x="7417155" y="1405098"/>
            <a:ext cx="3657229" cy="5351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p:cNvPicPr>
            <a:picLocks noChangeAspect="1"/>
          </p:cNvPicPr>
          <p:nvPr/>
        </p:nvPicPr>
        <p:blipFill rotWithShape="1">
          <a:blip r:embed="rId13">
            <a:extLst>
              <a:ext uri="{28A0092B-C50C-407E-A947-70E740481C1C}">
                <a14:useLocalDpi xmlns:a14="http://schemas.microsoft.com/office/drawing/2010/main" val="0"/>
              </a:ext>
            </a:extLst>
          </a:blip>
          <a:srcRect l="41518"/>
          <a:stretch/>
        </p:blipFill>
        <p:spPr>
          <a:xfrm>
            <a:off x="687057" y="1614918"/>
            <a:ext cx="10750496" cy="4876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p:cNvPicPr>
            <a:picLocks noChangeAspect="1"/>
          </p:cNvPicPr>
          <p:nvPr/>
        </p:nvPicPr>
        <p:blipFill rotWithShape="1">
          <a:blip r:embed="rId14">
            <a:extLst>
              <a:ext uri="{28A0092B-C50C-407E-A947-70E740481C1C}">
                <a14:useLocalDpi xmlns:a14="http://schemas.microsoft.com/office/drawing/2010/main" val="0"/>
              </a:ext>
            </a:extLst>
          </a:blip>
          <a:srcRect l="14416" r="37758"/>
          <a:stretch/>
        </p:blipFill>
        <p:spPr>
          <a:xfrm>
            <a:off x="3533680" y="1420479"/>
            <a:ext cx="5326771" cy="5156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923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13"/>
                                        </p:tgtEl>
                                        <p:attrNameLst>
                                          <p:attrName>ppt_w</p:attrName>
                                        </p:attrNameLst>
                                      </p:cBhvr>
                                      <p:tavLst>
                                        <p:tav tm="0">
                                          <p:val>
                                            <p:strVal val="ppt_w"/>
                                          </p:val>
                                        </p:tav>
                                        <p:tav tm="100000">
                                          <p:val>
                                            <p:fltVal val="0"/>
                                          </p:val>
                                        </p:tav>
                                      </p:tavLst>
                                    </p:anim>
                                    <p:anim calcmode="lin" valueType="num">
                                      <p:cBhvr>
                                        <p:cTn id="58" dur="500"/>
                                        <p:tgtEl>
                                          <p:spTgt spid="13"/>
                                        </p:tgtEl>
                                        <p:attrNameLst>
                                          <p:attrName>ppt_h</p:attrName>
                                        </p:attrNameLst>
                                      </p:cBhvr>
                                      <p:tavLst>
                                        <p:tav tm="0">
                                          <p:val>
                                            <p:strVal val="ppt_h"/>
                                          </p:val>
                                        </p:tav>
                                        <p:tav tm="100000">
                                          <p:val>
                                            <p:fltVal val="0"/>
                                          </p:val>
                                        </p:tav>
                                      </p:tavLst>
                                    </p:anim>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down)">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nodeType="clickEffect">
                                  <p:stCondLst>
                                    <p:cond delay="0"/>
                                  </p:stCondLst>
                                  <p:childTnLst>
                                    <p:animEffect transition="out" filter="wipe(down)">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pic>
        <p:nvPicPr>
          <p:cNvPr id="7170" name="Picture 2" descr="Articulo de Inter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7017" y="1346965"/>
            <a:ext cx="1322388" cy="10078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para secretaria de educacion nuevo leon calendari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5353" y="1397225"/>
            <a:ext cx="1706694" cy="7361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secretaria de educacion nuevo le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848" b="-1"/>
          <a:stretch/>
        </p:blipFill>
        <p:spPr bwMode="auto">
          <a:xfrm>
            <a:off x="2209540" y="1397225"/>
            <a:ext cx="1555175" cy="9865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13 Diagrama"/>
          <p:cNvGraphicFramePr/>
          <p:nvPr>
            <p:extLst>
              <p:ext uri="{D42A27DB-BD31-4B8C-83A1-F6EECF244321}">
                <p14:modId xmlns:p14="http://schemas.microsoft.com/office/powerpoint/2010/main" val="4013861086"/>
              </p:ext>
            </p:extLst>
          </p:nvPr>
        </p:nvGraphicFramePr>
        <p:xfrm>
          <a:off x="1849563" y="1511525"/>
          <a:ext cx="9987827" cy="530492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18 CuadroTexto"/>
          <p:cNvSpPr txBox="1"/>
          <p:nvPr/>
        </p:nvSpPr>
        <p:spPr>
          <a:xfrm>
            <a:off x="424528" y="2453001"/>
            <a:ext cx="4968027"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Participación municipal en salud</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49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aphicFrame>
        <p:nvGraphicFramePr>
          <p:cNvPr id="18" name="17 Diagrama"/>
          <p:cNvGraphicFramePr/>
          <p:nvPr>
            <p:extLst>
              <p:ext uri="{D42A27DB-BD31-4B8C-83A1-F6EECF244321}">
                <p14:modId xmlns:p14="http://schemas.microsoft.com/office/powerpoint/2010/main" val="1907746386"/>
              </p:ext>
            </p:extLst>
          </p:nvPr>
        </p:nvGraphicFramePr>
        <p:xfrm>
          <a:off x="290884" y="1362634"/>
          <a:ext cx="4992998" cy="52548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18 CuadroTexto"/>
          <p:cNvSpPr txBox="1"/>
          <p:nvPr/>
        </p:nvSpPr>
        <p:spPr>
          <a:xfrm>
            <a:off x="4710503" y="3077161"/>
            <a:ext cx="6694084" cy="1077218"/>
          </a:xfrm>
          <a:prstGeom prst="rect">
            <a:avLst/>
          </a:prstGeom>
          <a:noFill/>
        </p:spPr>
        <p:txBody>
          <a:bodyPr wrap="square" rtlCol="0">
            <a:spAutoFit/>
          </a:bodyPr>
          <a:lstStyle/>
          <a:p>
            <a:r>
              <a:rPr lang="es-MX" sz="3200" b="1" dirty="0" smtClean="0">
                <a:latin typeface="Arial" panose="020B0604020202020204" pitchFamily="34" charset="0"/>
                <a:cs typeface="Arial" panose="020B0604020202020204" pitchFamily="34" charset="0"/>
              </a:rPr>
              <a:t>Etapas de la Certificación  del Municipio Promotor de la Salud</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aphicFrame>
        <p:nvGraphicFramePr>
          <p:cNvPr id="8" name="7 Diagrama"/>
          <p:cNvGraphicFramePr/>
          <p:nvPr>
            <p:extLst>
              <p:ext uri="{D42A27DB-BD31-4B8C-83A1-F6EECF244321}">
                <p14:modId xmlns:p14="http://schemas.microsoft.com/office/powerpoint/2010/main" val="1441408807"/>
              </p:ext>
            </p:extLst>
          </p:nvPr>
        </p:nvGraphicFramePr>
        <p:xfrm>
          <a:off x="257633" y="1307331"/>
          <a:ext cx="4871505" cy="54072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146" name="Picture 2" descr="F:\ \municipios 2015-2018\actas escanadas\marin.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077" t="4858" r="4798" b="8232"/>
          <a:stretch/>
        </p:blipFill>
        <p:spPr bwMode="auto">
          <a:xfrm>
            <a:off x="3524638" y="1592343"/>
            <a:ext cx="3518488" cy="47725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838" r="18947"/>
          <a:stretch/>
        </p:blipFill>
        <p:spPr bwMode="auto">
          <a:xfrm>
            <a:off x="7279341" y="3633554"/>
            <a:ext cx="3769917" cy="30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79341" y="1439834"/>
            <a:ext cx="3769917" cy="211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486626" y="4942367"/>
            <a:ext cx="3038011"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1.- Comité de Salud</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3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486625" y="1589567"/>
            <a:ext cx="7411003"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2.- Diagnóstico participativo situacional de salud</a:t>
            </a:r>
            <a:endParaRPr lang="es-MX" sz="2400" b="1"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20" t="18981" r="7672"/>
          <a:stretch/>
        </p:blipFill>
        <p:spPr bwMode="auto">
          <a:xfrm rot="10800000">
            <a:off x="6108700" y="2176750"/>
            <a:ext cx="3546668" cy="182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3080218" y="4612460"/>
            <a:ext cx="3418715" cy="192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2290" y="4496409"/>
            <a:ext cx="3346968" cy="188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C:\Users\aisaac\Desktop\Imagen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031" y="2176750"/>
            <a:ext cx="3617488" cy="253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3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486625" y="1589566"/>
            <a:ext cx="3444789"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3.- Taller Intersectorial</a:t>
            </a:r>
            <a:endParaRPr lang="es-MX" sz="2400" b="1" dirty="0">
              <a:latin typeface="Arial" panose="020B0604020202020204" pitchFamily="34" charset="0"/>
              <a:cs typeface="Arial" panose="020B0604020202020204" pitchFamily="34" charset="0"/>
            </a:endParaRPr>
          </a:p>
        </p:txBody>
      </p:sp>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625" y="2097049"/>
            <a:ext cx="3639916" cy="204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3174" y="1894397"/>
            <a:ext cx="3451438" cy="193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285" b="32860"/>
          <a:stretch/>
        </p:blipFill>
        <p:spPr bwMode="auto">
          <a:xfrm>
            <a:off x="8129152" y="4186048"/>
            <a:ext cx="2920106" cy="248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7633"/>
          <a:stretch/>
        </p:blipFill>
        <p:spPr bwMode="auto">
          <a:xfrm>
            <a:off x="4563917" y="3634321"/>
            <a:ext cx="2144903" cy="27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3256" r="11731" b="36362"/>
          <a:stretch/>
        </p:blipFill>
        <p:spPr bwMode="auto">
          <a:xfrm>
            <a:off x="645455" y="4404814"/>
            <a:ext cx="2731559" cy="222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68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10" name="9 CuadroTexto"/>
          <p:cNvSpPr txBox="1"/>
          <p:nvPr/>
        </p:nvSpPr>
        <p:spPr>
          <a:xfrm>
            <a:off x="297439" y="1371747"/>
            <a:ext cx="3444789"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3.- Taller Intersectorial</a:t>
            </a:r>
            <a:endParaRPr lang="es-MX" sz="2400" b="1" dirty="0">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6813" y="-152600025"/>
            <a:ext cx="9858375" cy="31205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9693" y="1602579"/>
            <a:ext cx="5696785" cy="502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3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3541" y="1313534"/>
            <a:ext cx="7964472" cy="469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297439" y="1371747"/>
            <a:ext cx="3444789"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3.- Taller Intersectorial</a:t>
            </a:r>
            <a:endParaRPr lang="es-MX"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3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486625" y="1589566"/>
            <a:ext cx="5123518"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4.- Programa de trabajo municipal</a:t>
            </a:r>
            <a:endParaRPr lang="es-MX" sz="2400" b="1" dirty="0">
              <a:latin typeface="Arial" panose="020B0604020202020204" pitchFamily="34" charset="0"/>
              <a:cs typeface="Arial" panose="020B0604020202020204" pitchFamily="34" charset="0"/>
            </a:endParaRPr>
          </a:p>
        </p:txBody>
      </p:sp>
      <p:graphicFrame>
        <p:nvGraphicFramePr>
          <p:cNvPr id="17" name="16 Diagrama"/>
          <p:cNvGraphicFramePr/>
          <p:nvPr>
            <p:extLst>
              <p:ext uri="{D42A27DB-BD31-4B8C-83A1-F6EECF244321}">
                <p14:modId xmlns:p14="http://schemas.microsoft.com/office/powerpoint/2010/main" val="1380975886"/>
              </p:ext>
            </p:extLst>
          </p:nvPr>
        </p:nvGraphicFramePr>
        <p:xfrm>
          <a:off x="3564043" y="1177647"/>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20 Elipse"/>
          <p:cNvSpPr/>
          <p:nvPr/>
        </p:nvSpPr>
        <p:spPr>
          <a:xfrm>
            <a:off x="4686952" y="3168868"/>
            <a:ext cx="1682319" cy="1554369"/>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Programa de trabajo municipal</a:t>
            </a:r>
            <a:endParaRPr lang="es-MX" b="1" dirty="0">
              <a:solidFill>
                <a:schemeClr val="tx1"/>
              </a:solidFill>
            </a:endParaRPr>
          </a:p>
        </p:txBody>
      </p:sp>
    </p:spTree>
    <p:extLst>
      <p:ext uri="{BB962C8B-B14F-4D97-AF65-F5344CB8AC3E}">
        <p14:creationId xmlns:p14="http://schemas.microsoft.com/office/powerpoint/2010/main" val="148561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pSp>
        <p:nvGrpSpPr>
          <p:cNvPr id="13" name="Grupo 12"/>
          <p:cNvGrpSpPr/>
          <p:nvPr/>
        </p:nvGrpSpPr>
        <p:grpSpPr>
          <a:xfrm>
            <a:off x="2177679" y="1419204"/>
            <a:ext cx="7737279" cy="5346032"/>
            <a:chOff x="3078829" y="1419204"/>
            <a:chExt cx="7737279" cy="5346032"/>
          </a:xfrm>
        </p:grpSpPr>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8829" y="1419204"/>
              <a:ext cx="2933333" cy="5346032"/>
            </a:xfrm>
            <a:prstGeom prst="rect">
              <a:avLst/>
            </a:prstGeom>
          </p:spPr>
        </p:pic>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7355" y="2009775"/>
              <a:ext cx="3478753" cy="3428819"/>
            </a:xfrm>
            <a:prstGeom prst="rect">
              <a:avLst/>
            </a:prstGeom>
          </p:spPr>
        </p:pic>
        <p:cxnSp>
          <p:nvCxnSpPr>
            <p:cNvPr id="5" name="Conector recto 4"/>
            <p:cNvCxnSpPr/>
            <p:nvPr/>
          </p:nvCxnSpPr>
          <p:spPr>
            <a:xfrm flipV="1">
              <a:off x="4306957" y="2080591"/>
              <a:ext cx="5473147" cy="16432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4459357" y="3876261"/>
              <a:ext cx="4207565" cy="13450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Rectángulo 13"/>
          <p:cNvSpPr/>
          <p:nvPr/>
        </p:nvSpPr>
        <p:spPr>
          <a:xfrm>
            <a:off x="4943043" y="1455369"/>
            <a:ext cx="5538696" cy="369332"/>
          </a:xfrm>
          <a:prstGeom prst="rect">
            <a:avLst/>
          </a:prstGeom>
        </p:spPr>
        <p:txBody>
          <a:bodyPr wrap="none">
            <a:spAutoFit/>
          </a:bodyPr>
          <a:lstStyle/>
          <a:p>
            <a:r>
              <a:rPr lang="es-ES" dirty="0">
                <a:latin typeface="Century Gothic" panose="020B0502020202020204" pitchFamily="34" charset="0"/>
                <a:ea typeface="Calibri" panose="020F0502020204030204" pitchFamily="34" charset="0"/>
                <a:cs typeface="Times New Roman" panose="02020603050405020304" pitchFamily="18" charset="0"/>
              </a:rPr>
              <a:t>Extensión territorial de 129 kilómetros cuadrados</a:t>
            </a:r>
            <a:endParaRPr lang="es-MX" dirty="0"/>
          </a:p>
        </p:txBody>
      </p:sp>
      <p:sp>
        <p:nvSpPr>
          <p:cNvPr id="15" name="Rectángulo 14"/>
          <p:cNvSpPr/>
          <p:nvPr/>
        </p:nvSpPr>
        <p:spPr>
          <a:xfrm rot="20865565">
            <a:off x="72873" y="1655831"/>
            <a:ext cx="2906565" cy="707886"/>
          </a:xfrm>
          <a:prstGeom prst="rect">
            <a:avLst/>
          </a:prstGeom>
          <a:noFill/>
        </p:spPr>
        <p:txBody>
          <a:bodyPr wrap="none" lIns="91440" tIns="45720" rIns="91440" bIns="45720">
            <a:spAutoFit/>
          </a:bodyPr>
          <a:lstStyle/>
          <a:p>
            <a:pPr algn="ctr"/>
            <a:r>
              <a:rPr lang="es-ES" sz="4000" b="1" dirty="0">
                <a:ln w="0"/>
                <a:effectLst>
                  <a:outerShdw blurRad="38100" dist="19050" dir="2700000" algn="tl" rotWithShape="0">
                    <a:schemeClr val="dk1">
                      <a:alpha val="40000"/>
                    </a:schemeClr>
                  </a:outerShdw>
                </a:effectLst>
                <a:latin typeface="Century Gothic" panose="020B0502020202020204" pitchFamily="34" charset="0"/>
              </a:rPr>
              <a:t>Marín, N. L.</a:t>
            </a:r>
            <a:endParaRPr lang="es-ES" sz="4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16" name="Rectángulo 15"/>
          <p:cNvSpPr/>
          <p:nvPr/>
        </p:nvSpPr>
        <p:spPr>
          <a:xfrm>
            <a:off x="8459040" y="3444056"/>
            <a:ext cx="3657600" cy="1200329"/>
          </a:xfrm>
          <a:prstGeom prst="rect">
            <a:avLst/>
          </a:prstGeom>
        </p:spPr>
        <p:txBody>
          <a:bodyPr wrap="square">
            <a:spAutoFit/>
          </a:bodyPr>
          <a:lstStyle/>
          <a:p>
            <a:pPr algn="ctr"/>
            <a:r>
              <a:rPr lang="es-ES" dirty="0">
                <a:latin typeface="Century Gothic" panose="020B0502020202020204" pitchFamily="34" charset="0"/>
                <a:ea typeface="Calibri" panose="020F0502020204030204" pitchFamily="34" charset="0"/>
                <a:cs typeface="Times New Roman" panose="02020603050405020304" pitchFamily="18" charset="0"/>
              </a:rPr>
              <a:t>Colinda al Norte con </a:t>
            </a:r>
            <a:r>
              <a:rPr lang="es-ES" dirty="0">
                <a:solidFill>
                  <a:srgbClr val="0000FF"/>
                </a:solidFill>
                <a:latin typeface="Century Gothic" panose="020B0502020202020204" pitchFamily="34" charset="0"/>
                <a:ea typeface="Calibri" panose="020F0502020204030204" pitchFamily="34" charset="0"/>
                <a:cs typeface="Times New Roman" panose="02020603050405020304" pitchFamily="18" charset="0"/>
                <a:hlinkClick r:id="rId10" tooltip="Higueras (Nuevo León)"/>
              </a:rPr>
              <a:t>Higueras</a:t>
            </a:r>
            <a:r>
              <a:rPr lang="es-ES" dirty="0">
                <a:latin typeface="Century Gothic" panose="020B0502020202020204" pitchFamily="34" charset="0"/>
                <a:ea typeface="Calibri" panose="020F0502020204030204" pitchFamily="34" charset="0"/>
                <a:cs typeface="Times New Roman" panose="02020603050405020304" pitchFamily="18" charset="0"/>
              </a:rPr>
              <a:t>, al Sur con </a:t>
            </a:r>
            <a:r>
              <a:rPr lang="es-ES" dirty="0">
                <a:solidFill>
                  <a:srgbClr val="0000FF"/>
                </a:solidFill>
                <a:latin typeface="Century Gothic" panose="020B0502020202020204" pitchFamily="34" charset="0"/>
                <a:ea typeface="Calibri" panose="020F0502020204030204" pitchFamily="34" charset="0"/>
                <a:cs typeface="Times New Roman" panose="02020603050405020304" pitchFamily="18" charset="0"/>
                <a:hlinkClick r:id="rId11" tooltip="Pesquería (Nuevo León)"/>
              </a:rPr>
              <a:t>Pesquería</a:t>
            </a:r>
            <a:r>
              <a:rPr lang="es-ES" dirty="0">
                <a:latin typeface="Century Gothic" panose="020B0502020202020204" pitchFamily="34" charset="0"/>
                <a:ea typeface="Calibri" panose="020F0502020204030204" pitchFamily="34" charset="0"/>
                <a:cs typeface="Times New Roman" panose="02020603050405020304" pitchFamily="18" charset="0"/>
              </a:rPr>
              <a:t>, al Este con </a:t>
            </a:r>
            <a:r>
              <a:rPr lang="es-ES" dirty="0">
                <a:solidFill>
                  <a:srgbClr val="0000FF"/>
                </a:solidFill>
                <a:latin typeface="Century Gothic" panose="020B0502020202020204" pitchFamily="34" charset="0"/>
                <a:ea typeface="Calibri" panose="020F0502020204030204" pitchFamily="34" charset="0"/>
                <a:cs typeface="Times New Roman" panose="02020603050405020304" pitchFamily="18" charset="0"/>
                <a:hlinkClick r:id="rId12" tooltip="Doctor González"/>
              </a:rPr>
              <a:t>Doctor González</a:t>
            </a:r>
            <a:r>
              <a:rPr lang="es-ES" dirty="0">
                <a:latin typeface="Century Gothic" panose="020B0502020202020204" pitchFamily="34" charset="0"/>
                <a:ea typeface="Calibri" panose="020F0502020204030204" pitchFamily="34" charset="0"/>
                <a:cs typeface="Times New Roman" panose="02020603050405020304" pitchFamily="18" charset="0"/>
              </a:rPr>
              <a:t> y al Oeste con </a:t>
            </a:r>
            <a:r>
              <a:rPr lang="es-ES" dirty="0">
                <a:solidFill>
                  <a:srgbClr val="0000FF"/>
                </a:solidFill>
                <a:latin typeface="Century Gothic" panose="020B0502020202020204" pitchFamily="34" charset="0"/>
                <a:ea typeface="Calibri" panose="020F0502020204030204" pitchFamily="34" charset="0"/>
                <a:cs typeface="Times New Roman" panose="02020603050405020304" pitchFamily="18" charset="0"/>
                <a:hlinkClick r:id="rId13" tooltip="General Zuazua"/>
              </a:rPr>
              <a:t>General Zuazua</a:t>
            </a:r>
            <a:r>
              <a:rPr lang="es-ES" dirty="0">
                <a:latin typeface="Century Gothic" panose="020B0502020202020204" pitchFamily="34" charset="0"/>
                <a:ea typeface="Calibri" panose="020F0502020204030204" pitchFamily="34" charset="0"/>
                <a:cs typeface="Times New Roman" panose="02020603050405020304" pitchFamily="18" charset="0"/>
              </a:rPr>
              <a:t>.</a:t>
            </a:r>
            <a:endParaRPr lang="es-MX" dirty="0"/>
          </a:p>
        </p:txBody>
      </p:sp>
      <p:sp>
        <p:nvSpPr>
          <p:cNvPr id="17" name="Rectángulo 16"/>
          <p:cNvSpPr/>
          <p:nvPr/>
        </p:nvSpPr>
        <p:spPr>
          <a:xfrm>
            <a:off x="4098197" y="5590995"/>
            <a:ext cx="6096000" cy="1200329"/>
          </a:xfrm>
          <a:prstGeom prst="rect">
            <a:avLst/>
          </a:prstGeom>
        </p:spPr>
        <p:txBody>
          <a:bodyPr>
            <a:spAutoFit/>
          </a:bodyPr>
          <a:lstStyle/>
          <a:p>
            <a:pPr algn="just"/>
            <a:r>
              <a:rPr lang="es-ES" dirty="0">
                <a:latin typeface="Century Gothic" panose="020B0502020202020204" pitchFamily="34" charset="0"/>
                <a:ea typeface="Calibri" panose="020F0502020204030204" pitchFamily="34" charset="0"/>
                <a:cs typeface="Times New Roman" panose="02020603050405020304" pitchFamily="18" charset="0"/>
              </a:rPr>
              <a:t>Se encuentra en el noreste de Nuevo León, a una latitud de 25º23´ de una longitud oeste del meridiano de Greenwich de 100º02 y con una altura de 393 metros sobre el nivel del mar.</a:t>
            </a:r>
            <a:endParaRPr lang="es-MX"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fltVal val="0"/>
                                          </p:val>
                                        </p:tav>
                                        <p:tav tm="100000">
                                          <p:val>
                                            <p:strVal val="#ppt_w"/>
                                          </p:val>
                                        </p:tav>
                                      </p:tavLst>
                                    </p:anim>
                                    <p:anim calcmode="lin" valueType="num">
                                      <p:cBhvr>
                                        <p:cTn id="15" dur="2000" fill="hold"/>
                                        <p:tgtEl>
                                          <p:spTgt spid="13"/>
                                        </p:tgtEl>
                                        <p:attrNameLst>
                                          <p:attrName>ppt_h</p:attrName>
                                        </p:attrNameLst>
                                      </p:cBhvr>
                                      <p:tavLst>
                                        <p:tav tm="0">
                                          <p:val>
                                            <p:fltVal val="0"/>
                                          </p:val>
                                        </p:tav>
                                        <p:tav tm="100000">
                                          <p:val>
                                            <p:strVal val="#ppt_h"/>
                                          </p:val>
                                        </p:tav>
                                      </p:tavLst>
                                    </p:anim>
                                    <p:anim calcmode="lin" valueType="num">
                                      <p:cBhvr>
                                        <p:cTn id="16" dur="2000" fill="hold"/>
                                        <p:tgtEl>
                                          <p:spTgt spid="13"/>
                                        </p:tgtEl>
                                        <p:attrNameLst>
                                          <p:attrName>style.rotation</p:attrName>
                                        </p:attrNameLst>
                                      </p:cBhvr>
                                      <p:tavLst>
                                        <p:tav tm="0">
                                          <p:val>
                                            <p:fltVal val="360"/>
                                          </p:val>
                                        </p:tav>
                                        <p:tav tm="100000">
                                          <p:val>
                                            <p:fltVal val="0"/>
                                          </p:val>
                                        </p:tav>
                                      </p:tavLst>
                                    </p:anim>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900" decel="100000" fill="hold"/>
                                        <p:tgtEl>
                                          <p:spTgt spid="1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15"/>
                                        </p:tgtEl>
                                      </p:cBhvr>
                                    </p:animEffect>
                                    <p:anim calcmode="lin" valueType="num">
                                      <p:cBhvr>
                                        <p:cTn id="46" dur="1000"/>
                                        <p:tgtEl>
                                          <p:spTgt spid="15"/>
                                        </p:tgtEl>
                                        <p:attrNameLst>
                                          <p:attrName>ppt_x</p:attrName>
                                        </p:attrNameLst>
                                      </p:cBhvr>
                                      <p:tavLst>
                                        <p:tav tm="0">
                                          <p:val>
                                            <p:strVal val="ppt_x"/>
                                          </p:val>
                                        </p:tav>
                                        <p:tav tm="100000">
                                          <p:val>
                                            <p:strVal val="ppt_x"/>
                                          </p:val>
                                        </p:tav>
                                      </p:tavLst>
                                    </p:anim>
                                    <p:anim calcmode="lin" valueType="num">
                                      <p:cBhvr>
                                        <p:cTn id="47" dur="1000"/>
                                        <p:tgtEl>
                                          <p:spTgt spid="15"/>
                                        </p:tgtEl>
                                        <p:attrNameLst>
                                          <p:attrName>ppt_y</p:attrName>
                                        </p:attrNameLst>
                                      </p:cBhvr>
                                      <p:tavLst>
                                        <p:tav tm="0">
                                          <p:val>
                                            <p:strVal val="ppt_y"/>
                                          </p:val>
                                        </p:tav>
                                        <p:tav tm="100000">
                                          <p:val>
                                            <p:strVal val="ppt_y+.1"/>
                                          </p:val>
                                        </p:tav>
                                      </p:tavLst>
                                    </p:anim>
                                    <p:set>
                                      <p:cBhvr>
                                        <p:cTn id="48" dur="1" fill="hold">
                                          <p:stCondLst>
                                            <p:cond delay="999"/>
                                          </p:stCondLst>
                                        </p:cTn>
                                        <p:tgtEl>
                                          <p:spTgt spid="15"/>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13"/>
                                        </p:tgtEl>
                                      </p:cBhvr>
                                    </p:animEffect>
                                    <p:anim calcmode="lin" valueType="num">
                                      <p:cBhvr>
                                        <p:cTn id="51" dur="1000"/>
                                        <p:tgtEl>
                                          <p:spTgt spid="13"/>
                                        </p:tgtEl>
                                        <p:attrNameLst>
                                          <p:attrName>ppt_x</p:attrName>
                                        </p:attrNameLst>
                                      </p:cBhvr>
                                      <p:tavLst>
                                        <p:tav tm="0">
                                          <p:val>
                                            <p:strVal val="ppt_x"/>
                                          </p:val>
                                        </p:tav>
                                        <p:tav tm="100000">
                                          <p:val>
                                            <p:strVal val="ppt_x"/>
                                          </p:val>
                                        </p:tav>
                                      </p:tavLst>
                                    </p:anim>
                                    <p:anim calcmode="lin" valueType="num">
                                      <p:cBhvr>
                                        <p:cTn id="52" dur="1000"/>
                                        <p:tgtEl>
                                          <p:spTgt spid="13"/>
                                        </p:tgtEl>
                                        <p:attrNameLst>
                                          <p:attrName>ppt_y</p:attrName>
                                        </p:attrNameLst>
                                      </p:cBhvr>
                                      <p:tavLst>
                                        <p:tav tm="0">
                                          <p:val>
                                            <p:strVal val="ppt_y"/>
                                          </p:val>
                                        </p:tav>
                                        <p:tav tm="100000">
                                          <p:val>
                                            <p:strVal val="ppt_y+.1"/>
                                          </p:val>
                                        </p:tav>
                                      </p:tavLst>
                                    </p:anim>
                                    <p:set>
                                      <p:cBhvr>
                                        <p:cTn id="53" dur="1" fill="hold">
                                          <p:stCondLst>
                                            <p:cond delay="999"/>
                                          </p:stCondLst>
                                        </p:cTn>
                                        <p:tgtEl>
                                          <p:spTgt spid="13"/>
                                        </p:tgtEl>
                                        <p:attrNameLst>
                                          <p:attrName>style.visibility</p:attrName>
                                        </p:attrNameLst>
                                      </p:cBhvr>
                                      <p:to>
                                        <p:strVal val="hidden"/>
                                      </p:to>
                                    </p:set>
                                  </p:childTnLst>
                                </p:cTn>
                              </p:par>
                              <p:par>
                                <p:cTn id="54" presetID="42" presetClass="exit" presetSubtype="0" fill="hold" grpId="1" nodeType="withEffect">
                                  <p:stCondLst>
                                    <p:cond delay="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0"/>
                                        <p:tgtEl>
                                          <p:spTgt spid="14"/>
                                        </p:tgtEl>
                                        <p:attrNameLst>
                                          <p:attrName>ppt_y</p:attrName>
                                        </p:attrNameLst>
                                      </p:cBhvr>
                                      <p:tavLst>
                                        <p:tav tm="0">
                                          <p:val>
                                            <p:strVal val="ppt_y"/>
                                          </p:val>
                                        </p:tav>
                                        <p:tav tm="100000">
                                          <p:val>
                                            <p:strVal val="ppt_y+.1"/>
                                          </p:val>
                                        </p:tav>
                                      </p:tavLst>
                                    </p:anim>
                                    <p:set>
                                      <p:cBhvr>
                                        <p:cTn id="58" dur="1" fill="hold">
                                          <p:stCondLst>
                                            <p:cond delay="999"/>
                                          </p:stCondLst>
                                        </p:cTn>
                                        <p:tgtEl>
                                          <p:spTgt spid="14"/>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6"/>
                                        </p:tgtEl>
                                      </p:cBhvr>
                                    </p:animEffect>
                                    <p:anim calcmode="lin" valueType="num">
                                      <p:cBhvr>
                                        <p:cTn id="61" dur="1000"/>
                                        <p:tgtEl>
                                          <p:spTgt spid="16"/>
                                        </p:tgtEl>
                                        <p:attrNameLst>
                                          <p:attrName>ppt_x</p:attrName>
                                        </p:attrNameLst>
                                      </p:cBhvr>
                                      <p:tavLst>
                                        <p:tav tm="0">
                                          <p:val>
                                            <p:strVal val="ppt_x"/>
                                          </p:val>
                                        </p:tav>
                                        <p:tav tm="100000">
                                          <p:val>
                                            <p:strVal val="ppt_x"/>
                                          </p:val>
                                        </p:tav>
                                      </p:tavLst>
                                    </p:anim>
                                    <p:anim calcmode="lin" valueType="num">
                                      <p:cBhvr>
                                        <p:cTn id="62" dur="1000"/>
                                        <p:tgtEl>
                                          <p:spTgt spid="16"/>
                                        </p:tgtEl>
                                        <p:attrNameLst>
                                          <p:attrName>ppt_y</p:attrName>
                                        </p:attrNameLst>
                                      </p:cBhvr>
                                      <p:tavLst>
                                        <p:tav tm="0">
                                          <p:val>
                                            <p:strVal val="ppt_y"/>
                                          </p:val>
                                        </p:tav>
                                        <p:tav tm="100000">
                                          <p:val>
                                            <p:strVal val="ppt_y+.1"/>
                                          </p:val>
                                        </p:tav>
                                      </p:tavLst>
                                    </p:anim>
                                    <p:set>
                                      <p:cBhvr>
                                        <p:cTn id="63" dur="1" fill="hold">
                                          <p:stCondLst>
                                            <p:cond delay="999"/>
                                          </p:stCondLst>
                                        </p:cTn>
                                        <p:tgtEl>
                                          <p:spTgt spid="16"/>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17"/>
                                        </p:tgtEl>
                                      </p:cBhvr>
                                    </p:animEffect>
                                    <p:anim calcmode="lin" valueType="num">
                                      <p:cBhvr>
                                        <p:cTn id="66" dur="1000"/>
                                        <p:tgtEl>
                                          <p:spTgt spid="17"/>
                                        </p:tgtEl>
                                        <p:attrNameLst>
                                          <p:attrName>ppt_x</p:attrName>
                                        </p:attrNameLst>
                                      </p:cBhvr>
                                      <p:tavLst>
                                        <p:tav tm="0">
                                          <p:val>
                                            <p:strVal val="ppt_x"/>
                                          </p:val>
                                        </p:tav>
                                        <p:tav tm="100000">
                                          <p:val>
                                            <p:strVal val="ppt_x"/>
                                          </p:val>
                                        </p:tav>
                                      </p:tavLst>
                                    </p:anim>
                                    <p:anim calcmode="lin" valueType="num">
                                      <p:cBhvr>
                                        <p:cTn id="67" dur="1000"/>
                                        <p:tgtEl>
                                          <p:spTgt spid="17"/>
                                        </p:tgtEl>
                                        <p:attrNameLst>
                                          <p:attrName>ppt_y</p:attrName>
                                        </p:attrNameLst>
                                      </p:cBhvr>
                                      <p:tavLst>
                                        <p:tav tm="0">
                                          <p:val>
                                            <p:strVal val="ppt_y"/>
                                          </p:val>
                                        </p:tav>
                                        <p:tav tm="100000">
                                          <p:val>
                                            <p:strVal val="ppt_y+.1"/>
                                          </p:val>
                                        </p:tav>
                                      </p:tavLst>
                                    </p:anim>
                                    <p:set>
                                      <p:cBhvr>
                                        <p:cTn id="6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486625" y="1589566"/>
            <a:ext cx="5123518"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4.- Programa de trabajo municipal</a:t>
            </a:r>
            <a:endParaRPr lang="es-MX" sz="2400" b="1" dirty="0">
              <a:latin typeface="Arial" panose="020B0604020202020204" pitchFamily="34" charset="0"/>
              <a:cs typeface="Arial" panose="020B0604020202020204" pitchFamily="34" charset="0"/>
            </a:endParaRPr>
          </a:p>
        </p:txBody>
      </p:sp>
      <p:pic>
        <p:nvPicPr>
          <p:cNvPr id="9" name="Picture 2" descr="https://scontent-dft4-2.xx.fbcdn.net/t31.0-8/14691989_1767387190216047_2996527970108259150_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6307" y="5020605"/>
            <a:ext cx="1706149" cy="12796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scontent-dft4-2.xx.fbcdn.net/t31.0-8/14633205_1767387156882717_7659089913195077296_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71590" y="3173778"/>
            <a:ext cx="1606671" cy="12822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scontent-dft4-2.xx.fbcdn.net/t31.0-8/14692106_1767386853549414_3448384766983060865_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79833" y="1481254"/>
            <a:ext cx="1813508" cy="1360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scontent-dft4-2.xx.fbcdn.net/t31.0-8/14615639_1764088580545908_4106583662282888008_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3444" y="3277588"/>
            <a:ext cx="1749897" cy="13358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scontent-dft4-2.xx.fbcdn.net/v/t1.0-9/14590508_1764089127212520_4312693728733703938_n.jpg?oh=c34d04a47dd4bf544c021b1b7a80fcf1&amp;oe=58AEE52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96307" y="1461738"/>
            <a:ext cx="1581953" cy="1379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isaac\Desktop\fotos descarga\adol1.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10614" b="13873"/>
          <a:stretch/>
        </p:blipFill>
        <p:spPr bwMode="auto">
          <a:xfrm>
            <a:off x="249789" y="3561251"/>
            <a:ext cx="1809477" cy="1307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isaac\Desktop\fotos descarga\empade.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1078" r="14173"/>
          <a:stretch/>
        </p:blipFill>
        <p:spPr bwMode="auto">
          <a:xfrm>
            <a:off x="2291357" y="3561251"/>
            <a:ext cx="1737145" cy="134984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isaac\Desktop\fotos descarga\file4 (1).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09503" y="5065561"/>
            <a:ext cx="1683838" cy="1262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isaac\Desktop\fotos descarga\prepa.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06191" y="3680810"/>
            <a:ext cx="2067275" cy="11628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isaac\Desktop\fotos descarga\file7 (1).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3067" y="5086084"/>
            <a:ext cx="2042049" cy="1148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isaac\Desktop\fotos descarga\adol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81307" y="2050550"/>
            <a:ext cx="1717043" cy="12877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IMG-20161128-WA0002.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34487" y="2051231"/>
            <a:ext cx="1812812" cy="1359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G:\IMG-20161128-WA0003.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8770" y="2050550"/>
            <a:ext cx="1760496" cy="13203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marin\higueras 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4205"/>
          <a:stretch/>
        </p:blipFill>
        <p:spPr bwMode="auto">
          <a:xfrm>
            <a:off x="2286424" y="5065561"/>
            <a:ext cx="1760875" cy="130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marin\feria embarazadas 6 js6.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r="21352"/>
          <a:stretch/>
        </p:blipFill>
        <p:spPr bwMode="auto">
          <a:xfrm>
            <a:off x="272083" y="5065561"/>
            <a:ext cx="1799799" cy="128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5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254614" y="1595195"/>
            <a:ext cx="3995004"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Seguimiento y Evaluación</a:t>
            </a:r>
            <a:endParaRPr lang="es-MX" sz="2400" b="1" dirty="0">
              <a:latin typeface="Arial" panose="020B0604020202020204" pitchFamily="34" charset="0"/>
              <a:cs typeface="Arial" panose="020B0604020202020204" pitchFamily="34" charset="0"/>
            </a:endParaRPr>
          </a:p>
        </p:txBody>
      </p:sp>
      <p:graphicFrame>
        <p:nvGraphicFramePr>
          <p:cNvPr id="2" name="1 Diagrama"/>
          <p:cNvGraphicFramePr/>
          <p:nvPr>
            <p:extLst>
              <p:ext uri="{D42A27DB-BD31-4B8C-83A1-F6EECF244321}">
                <p14:modId xmlns:p14="http://schemas.microsoft.com/office/powerpoint/2010/main" val="702562121"/>
              </p:ext>
            </p:extLst>
          </p:nvPr>
        </p:nvGraphicFramePr>
        <p:xfrm>
          <a:off x="2131777" y="143933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777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7 CuadroTexto"/>
          <p:cNvSpPr txBox="1"/>
          <p:nvPr/>
        </p:nvSpPr>
        <p:spPr>
          <a:xfrm>
            <a:off x="486625" y="1589566"/>
            <a:ext cx="2941639" cy="461665"/>
          </a:xfrm>
          <a:prstGeom prst="rect">
            <a:avLst/>
          </a:prstGeom>
          <a:noFill/>
        </p:spPr>
        <p:txBody>
          <a:bodyPr wrap="none" rtlCol="0">
            <a:spAutoFit/>
          </a:bodyPr>
          <a:lstStyle/>
          <a:p>
            <a:r>
              <a:rPr lang="es-MX" sz="2400" b="1" dirty="0" smtClean="0">
                <a:latin typeface="Arial" panose="020B0604020202020204" pitchFamily="34" charset="0"/>
                <a:cs typeface="Arial" panose="020B0604020202020204" pitchFamily="34" charset="0"/>
              </a:rPr>
              <a:t>5.- Acta de Cabildo</a:t>
            </a:r>
            <a:endParaRPr lang="es-MX" sz="2400" b="1" dirty="0">
              <a:latin typeface="Arial" panose="020B0604020202020204" pitchFamily="34" charset="0"/>
              <a:cs typeface="Arial" panose="020B0604020202020204" pitchFamily="34" charset="0"/>
            </a:endParaRPr>
          </a:p>
        </p:txBody>
      </p:sp>
      <p:sp>
        <p:nvSpPr>
          <p:cNvPr id="2" name="1 CuadroTexto"/>
          <p:cNvSpPr txBox="1"/>
          <p:nvPr/>
        </p:nvSpPr>
        <p:spPr>
          <a:xfrm>
            <a:off x="3419566" y="2954665"/>
            <a:ext cx="5378267" cy="523220"/>
          </a:xfrm>
          <a:prstGeom prst="rect">
            <a:avLst/>
          </a:prstGeom>
          <a:noFill/>
        </p:spPr>
        <p:txBody>
          <a:bodyPr wrap="none" rtlCol="0">
            <a:spAutoFit/>
          </a:bodyPr>
          <a:lstStyle/>
          <a:p>
            <a:r>
              <a:rPr lang="es-MX" sz="2800" b="1" dirty="0" err="1" smtClean="0">
                <a:solidFill>
                  <a:srgbClr val="FF0000"/>
                </a:solidFill>
              </a:rPr>
              <a:t>Fotografia</a:t>
            </a:r>
            <a:r>
              <a:rPr lang="es-MX" sz="2800" b="1" dirty="0" smtClean="0">
                <a:solidFill>
                  <a:srgbClr val="FF0000"/>
                </a:solidFill>
              </a:rPr>
              <a:t> de </a:t>
            </a:r>
            <a:r>
              <a:rPr lang="es-MX" sz="2800" b="1" dirty="0" err="1" smtClean="0">
                <a:solidFill>
                  <a:srgbClr val="FF0000"/>
                </a:solidFill>
              </a:rPr>
              <a:t>sesion</a:t>
            </a:r>
            <a:r>
              <a:rPr lang="es-MX" sz="2800" b="1" dirty="0" smtClean="0">
                <a:solidFill>
                  <a:srgbClr val="FF0000"/>
                </a:solidFill>
              </a:rPr>
              <a:t> de cabildo</a:t>
            </a:r>
            <a:endParaRPr lang="es-MX" sz="2800" b="1" dirty="0">
              <a:solidFill>
                <a:srgbClr val="FF0000"/>
              </a:solidFill>
            </a:endParaRPr>
          </a:p>
        </p:txBody>
      </p:sp>
    </p:spTree>
    <p:extLst>
      <p:ext uri="{BB962C8B-B14F-4D97-AF65-F5344CB8AC3E}">
        <p14:creationId xmlns:p14="http://schemas.microsoft.com/office/powerpoint/2010/main" val="293928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2" name="1 CuadroTexto"/>
          <p:cNvSpPr txBox="1"/>
          <p:nvPr/>
        </p:nvSpPr>
        <p:spPr>
          <a:xfrm>
            <a:off x="4129901" y="3238500"/>
            <a:ext cx="3993401" cy="1107996"/>
          </a:xfrm>
          <a:prstGeom prst="rect">
            <a:avLst/>
          </a:prstGeom>
          <a:noFill/>
        </p:spPr>
        <p:txBody>
          <a:bodyPr wrap="none" rtlCol="0">
            <a:spAutoFit/>
          </a:bodyPr>
          <a:lstStyle/>
          <a:p>
            <a:r>
              <a:rPr lang="es-MX" sz="6600" dirty="0" smtClean="0">
                <a:latin typeface="Arial" panose="020B0604020202020204" pitchFamily="34" charset="0"/>
                <a:cs typeface="Arial" panose="020B0604020202020204" pitchFamily="34" charset="0"/>
              </a:rPr>
              <a:t>GRACIAS</a:t>
            </a:r>
            <a:endParaRPr lang="es-MX"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2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CuadroTexto 7"/>
          <p:cNvSpPr txBox="1"/>
          <p:nvPr/>
        </p:nvSpPr>
        <p:spPr>
          <a:xfrm>
            <a:off x="0" y="6281524"/>
            <a:ext cx="12192000" cy="584775"/>
          </a:xfrm>
          <a:prstGeom prst="rect">
            <a:avLst/>
          </a:prstGeom>
          <a:noFill/>
        </p:spPr>
        <p:txBody>
          <a:bodyPr wrap="square" rtlCol="0">
            <a:spAutoFit/>
          </a:bodyPr>
          <a:lstStyle/>
          <a:p>
            <a:pPr algn="ctr"/>
            <a:r>
              <a:rPr lang="es-MX" sz="3200" b="1" dirty="0">
                <a:solidFill>
                  <a:schemeClr val="tx2"/>
                </a:solidFill>
                <a:latin typeface="Century Gothic" panose="020B0502020202020204" pitchFamily="34" charset="0"/>
              </a:rPr>
              <a:t>Arroyo Casas Grandes, origen de nuestra Fundación</a:t>
            </a:r>
          </a:p>
        </p:txBody>
      </p:sp>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t="13960" b="13164"/>
          <a:stretch/>
        </p:blipFill>
        <p:spPr>
          <a:xfrm>
            <a:off x="1152368" y="1473959"/>
            <a:ext cx="9967691" cy="4829793"/>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1500"/>
                                        <p:tgtEl>
                                          <p:spTgt spid="8"/>
                                        </p:tgtEl>
                                      </p:cBhvr>
                                    </p:animEffect>
                                    <p:set>
                                      <p:cBhvr>
                                        <p:cTn id="12"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pic>
        <p:nvPicPr>
          <p:cNvPr id="7" name="Imagen 6"/>
          <p:cNvPicPr>
            <a:picLocks noChangeAspect="1"/>
          </p:cNvPicPr>
          <p:nvPr/>
        </p:nvPicPr>
        <p:blipFill rotWithShape="1">
          <a:blip r:embed="rId8">
            <a:extLst>
              <a:ext uri="{28A0092B-C50C-407E-A947-70E740481C1C}">
                <a14:useLocalDpi xmlns:a14="http://schemas.microsoft.com/office/drawing/2010/main" val="0"/>
              </a:ext>
            </a:extLst>
          </a:blip>
          <a:srcRect b="8599"/>
          <a:stretch/>
        </p:blipFill>
        <p:spPr>
          <a:xfrm>
            <a:off x="284752" y="1364975"/>
            <a:ext cx="3906451" cy="2584174"/>
          </a:xfrm>
          <a:prstGeom prst="rect">
            <a:avLst/>
          </a:prstGeom>
          <a:ln>
            <a:noFill/>
          </a:ln>
          <a:effectLst>
            <a:softEdge rad="112500"/>
          </a:effectLst>
        </p:spPr>
      </p:pic>
      <p:pic>
        <p:nvPicPr>
          <p:cNvPr id="8" name="Imagen 7"/>
          <p:cNvPicPr>
            <a:picLocks noChangeAspect="1"/>
          </p:cNvPicPr>
          <p:nvPr/>
        </p:nvPicPr>
        <p:blipFill rotWithShape="1">
          <a:blip r:embed="rId9">
            <a:extLst>
              <a:ext uri="{28A0092B-C50C-407E-A947-70E740481C1C}">
                <a14:useLocalDpi xmlns:a14="http://schemas.microsoft.com/office/drawing/2010/main" val="0"/>
              </a:ext>
            </a:extLst>
          </a:blip>
          <a:srcRect l="3174" t="8889" r="2783" b="8018"/>
          <a:stretch/>
        </p:blipFill>
        <p:spPr>
          <a:xfrm>
            <a:off x="4196823" y="1364975"/>
            <a:ext cx="4332999" cy="2584174"/>
          </a:xfrm>
          <a:prstGeom prst="rect">
            <a:avLst/>
          </a:prstGeom>
          <a:ln>
            <a:noFill/>
          </a:ln>
          <a:effectLst>
            <a:softEdge rad="112500"/>
          </a:effectLst>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9820" y="1364975"/>
            <a:ext cx="3445565" cy="2584174"/>
          </a:xfrm>
          <a:prstGeom prst="rect">
            <a:avLst/>
          </a:prstGeom>
          <a:ln>
            <a:noFill/>
          </a:ln>
          <a:effectLst>
            <a:softEdge rad="112500"/>
          </a:effectLst>
        </p:spPr>
      </p:pic>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203" y="3922645"/>
            <a:ext cx="2414256" cy="2905154"/>
          </a:xfrm>
          <a:prstGeom prst="rect">
            <a:avLst/>
          </a:prstGeom>
          <a:ln>
            <a:noFill/>
          </a:ln>
          <a:effectLst>
            <a:softEdge rad="112500"/>
          </a:effectLst>
        </p:spPr>
      </p:pic>
      <p:pic>
        <p:nvPicPr>
          <p:cNvPr id="11" name="Imagen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5780" y="3949151"/>
            <a:ext cx="3814131" cy="2882627"/>
          </a:xfrm>
          <a:prstGeom prst="rect">
            <a:avLst/>
          </a:prstGeom>
          <a:ln>
            <a:noFill/>
          </a:ln>
          <a:effectLst>
            <a:softEdge rad="112500"/>
          </a:effectLst>
        </p:spPr>
      </p:pic>
      <p:pic>
        <p:nvPicPr>
          <p:cNvPr id="12" name="Imagen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5928" y="3949149"/>
            <a:ext cx="4242221" cy="2878650"/>
          </a:xfrm>
          <a:prstGeom prst="rect">
            <a:avLst/>
          </a:prstGeom>
          <a:ln>
            <a:noFill/>
          </a:ln>
          <a:effectLst>
            <a:softEdge rad="112500"/>
          </a:effectLst>
        </p:spPr>
      </p:pic>
      <p:pic>
        <p:nvPicPr>
          <p:cNvPr id="13" name="Imagen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635" y="1353854"/>
            <a:ext cx="3730392" cy="2568793"/>
          </a:xfrm>
          <a:prstGeom prst="rect">
            <a:avLst/>
          </a:prstGeom>
          <a:ln>
            <a:noFill/>
          </a:ln>
          <a:effectLst>
            <a:softEdge rad="112500"/>
          </a:effectLst>
        </p:spPr>
      </p:pic>
      <p:pic>
        <p:nvPicPr>
          <p:cNvPr id="14" name="Imagen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24123" y="1353852"/>
            <a:ext cx="3713927" cy="2571894"/>
          </a:xfrm>
          <a:prstGeom prst="rect">
            <a:avLst/>
          </a:prstGeom>
          <a:ln>
            <a:noFill/>
          </a:ln>
          <a:effectLst>
            <a:softEdge rad="112500"/>
          </a:effectLst>
        </p:spPr>
      </p:pic>
      <p:pic>
        <p:nvPicPr>
          <p:cNvPr id="15" name="Imagen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39312" y="1353854"/>
            <a:ext cx="3889509" cy="2568793"/>
          </a:xfrm>
          <a:prstGeom prst="rect">
            <a:avLst/>
          </a:prstGeom>
          <a:ln>
            <a:noFill/>
          </a:ln>
          <a:effectLst>
            <a:softEdge rad="112500"/>
          </a:effectLst>
        </p:spPr>
      </p:pic>
      <p:pic>
        <p:nvPicPr>
          <p:cNvPr id="16" name="Imagen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572" y="3907187"/>
            <a:ext cx="2956637" cy="2907360"/>
          </a:xfrm>
          <a:prstGeom prst="rect">
            <a:avLst/>
          </a:prstGeom>
          <a:ln>
            <a:noFill/>
          </a:ln>
          <a:effectLst>
            <a:softEdge rad="112500"/>
          </a:effectLst>
        </p:spPr>
      </p:pic>
      <p:pic>
        <p:nvPicPr>
          <p:cNvPr id="17" name="Imagen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28993" y="3907187"/>
            <a:ext cx="4162392" cy="2920612"/>
          </a:xfrm>
          <a:prstGeom prst="rect">
            <a:avLst/>
          </a:prstGeom>
          <a:ln>
            <a:noFill/>
          </a:ln>
          <a:effectLst>
            <a:softEdge rad="112500"/>
          </a:effectLst>
        </p:spPr>
      </p:pic>
      <p:pic>
        <p:nvPicPr>
          <p:cNvPr id="18" name="Imagen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5523" y="3888467"/>
            <a:ext cx="4401312" cy="2926080"/>
          </a:xfrm>
          <a:prstGeom prst="rect">
            <a:avLst/>
          </a:prstGeom>
          <a:ln>
            <a:noFill/>
          </a:ln>
          <a:effectLst>
            <a:softEdge rad="112500"/>
          </a:effectLst>
        </p:spPr>
      </p:pic>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1500"/>
                                        <p:tgtEl>
                                          <p:spTgt spid="7"/>
                                        </p:tgtEl>
                                      </p:cBhvr>
                                    </p:animEffect>
                                    <p:set>
                                      <p:cBhvr>
                                        <p:cTn id="37" dur="1" fill="hold">
                                          <p:stCondLst>
                                            <p:cond delay="1499"/>
                                          </p:stCondLst>
                                        </p:cTn>
                                        <p:tgtEl>
                                          <p:spTgt spid="7"/>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1500"/>
                                        <p:tgtEl>
                                          <p:spTgt spid="8"/>
                                        </p:tgtEl>
                                      </p:cBhvr>
                                    </p:animEffect>
                                    <p:set>
                                      <p:cBhvr>
                                        <p:cTn id="40" dur="1" fill="hold">
                                          <p:stCondLst>
                                            <p:cond delay="1499"/>
                                          </p:stCondLst>
                                        </p:cTn>
                                        <p:tgtEl>
                                          <p:spTgt spid="8"/>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1500"/>
                                        <p:tgtEl>
                                          <p:spTgt spid="9"/>
                                        </p:tgtEl>
                                      </p:cBhvr>
                                    </p:animEffect>
                                    <p:set>
                                      <p:cBhvr>
                                        <p:cTn id="43" dur="1" fill="hold">
                                          <p:stCondLst>
                                            <p:cond delay="1499"/>
                                          </p:stCondLst>
                                        </p:cTn>
                                        <p:tgtEl>
                                          <p:spTgt spid="9"/>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1500"/>
                                        <p:tgtEl>
                                          <p:spTgt spid="10"/>
                                        </p:tgtEl>
                                      </p:cBhvr>
                                    </p:animEffect>
                                    <p:set>
                                      <p:cBhvr>
                                        <p:cTn id="46" dur="1" fill="hold">
                                          <p:stCondLst>
                                            <p:cond delay="1499"/>
                                          </p:stCondLst>
                                        </p:cTn>
                                        <p:tgtEl>
                                          <p:spTgt spid="10"/>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1500"/>
                                        <p:tgtEl>
                                          <p:spTgt spid="11"/>
                                        </p:tgtEl>
                                      </p:cBhvr>
                                    </p:animEffect>
                                    <p:set>
                                      <p:cBhvr>
                                        <p:cTn id="49" dur="1" fill="hold">
                                          <p:stCondLst>
                                            <p:cond delay="1499"/>
                                          </p:stCondLst>
                                        </p:cTn>
                                        <p:tgtEl>
                                          <p:spTgt spid="11"/>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1500"/>
                                        <p:tgtEl>
                                          <p:spTgt spid="12"/>
                                        </p:tgtEl>
                                      </p:cBhvr>
                                    </p:animEffect>
                                    <p:set>
                                      <p:cBhvr>
                                        <p:cTn id="52" dur="1" fill="hold">
                                          <p:stCondLst>
                                            <p:cond delay="1499"/>
                                          </p:stCondLst>
                                        </p:cTn>
                                        <p:tgtEl>
                                          <p:spTgt spid="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1+#ppt_w/2"/>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0-#ppt_w/2"/>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3"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9"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0-#ppt_w/2"/>
                                          </p:val>
                                        </p:tav>
                                        <p:tav tm="100000">
                                          <p:val>
                                            <p:strVal val="#ppt_x"/>
                                          </p:val>
                                        </p:tav>
                                      </p:tavLst>
                                    </p:anim>
                                    <p:anim calcmode="lin" valueType="num">
                                      <p:cBhvr additive="base">
                                        <p:cTn id="8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nodeType="clickEffect">
                                  <p:stCondLst>
                                    <p:cond delay="0"/>
                                  </p:stCondLst>
                                  <p:childTnLst>
                                    <p:anim calcmode="lin" valueType="num">
                                      <p:cBhvr additive="base">
                                        <p:cTn id="92" dur="500"/>
                                        <p:tgtEl>
                                          <p:spTgt spid="13"/>
                                        </p:tgtEl>
                                        <p:attrNameLst>
                                          <p:attrName>ppt_x</p:attrName>
                                        </p:attrNameLst>
                                      </p:cBhvr>
                                      <p:tavLst>
                                        <p:tav tm="0">
                                          <p:val>
                                            <p:strVal val="ppt_x"/>
                                          </p:val>
                                        </p:tav>
                                        <p:tav tm="100000">
                                          <p:val>
                                            <p:strVal val="1+ppt_w/2"/>
                                          </p:val>
                                        </p:tav>
                                      </p:tavLst>
                                    </p:anim>
                                    <p:anim calcmode="lin" valueType="num">
                                      <p:cBhvr additive="base">
                                        <p:cTn id="93" dur="500"/>
                                        <p:tgtEl>
                                          <p:spTgt spid="13"/>
                                        </p:tgtEl>
                                        <p:attrNameLst>
                                          <p:attrName>ppt_y</p:attrName>
                                        </p:attrNameLst>
                                      </p:cBhvr>
                                      <p:tavLst>
                                        <p:tav tm="0">
                                          <p:val>
                                            <p:strVal val="ppt_y"/>
                                          </p:val>
                                        </p:tav>
                                        <p:tav tm="100000">
                                          <p:val>
                                            <p:strVal val="ppt_y"/>
                                          </p:val>
                                        </p:tav>
                                      </p:tavLst>
                                    </p:anim>
                                    <p:set>
                                      <p:cBhvr>
                                        <p:cTn id="94" dur="1" fill="hold">
                                          <p:stCondLst>
                                            <p:cond delay="499"/>
                                          </p:stCondLst>
                                        </p:cTn>
                                        <p:tgtEl>
                                          <p:spTgt spid="13"/>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14"/>
                                        </p:tgtEl>
                                        <p:attrNameLst>
                                          <p:attrName>ppt_x</p:attrName>
                                        </p:attrNameLst>
                                      </p:cBhvr>
                                      <p:tavLst>
                                        <p:tav tm="0">
                                          <p:val>
                                            <p:strVal val="ppt_x"/>
                                          </p:val>
                                        </p:tav>
                                        <p:tav tm="100000">
                                          <p:val>
                                            <p:strVal val="1+ppt_w/2"/>
                                          </p:val>
                                        </p:tav>
                                      </p:tavLst>
                                    </p:anim>
                                    <p:anim calcmode="lin" valueType="num">
                                      <p:cBhvr additive="base">
                                        <p:cTn id="97" dur="500"/>
                                        <p:tgtEl>
                                          <p:spTgt spid="14"/>
                                        </p:tgtEl>
                                        <p:attrNameLst>
                                          <p:attrName>ppt_y</p:attrName>
                                        </p:attrNameLst>
                                      </p:cBhvr>
                                      <p:tavLst>
                                        <p:tav tm="0">
                                          <p:val>
                                            <p:strVal val="ppt_y"/>
                                          </p:val>
                                        </p:tav>
                                        <p:tav tm="100000">
                                          <p:val>
                                            <p:strVal val="ppt_y"/>
                                          </p:val>
                                        </p:tav>
                                      </p:tavLst>
                                    </p:anim>
                                    <p:set>
                                      <p:cBhvr>
                                        <p:cTn id="98" dur="1" fill="hold">
                                          <p:stCondLst>
                                            <p:cond delay="499"/>
                                          </p:stCondLst>
                                        </p:cTn>
                                        <p:tgtEl>
                                          <p:spTgt spid="14"/>
                                        </p:tgtEl>
                                        <p:attrNameLst>
                                          <p:attrName>style.visibility</p:attrName>
                                        </p:attrNameLst>
                                      </p:cBhvr>
                                      <p:to>
                                        <p:strVal val="hidden"/>
                                      </p:to>
                                    </p:set>
                                  </p:childTnLst>
                                </p:cTn>
                              </p:par>
                              <p:par>
                                <p:cTn id="99" presetID="2" presetClass="exit" presetSubtype="2" fill="hold" nodeType="withEffect">
                                  <p:stCondLst>
                                    <p:cond delay="0"/>
                                  </p:stCondLst>
                                  <p:childTnLst>
                                    <p:anim calcmode="lin" valueType="num">
                                      <p:cBhvr additive="base">
                                        <p:cTn id="100" dur="500"/>
                                        <p:tgtEl>
                                          <p:spTgt spid="15"/>
                                        </p:tgtEl>
                                        <p:attrNameLst>
                                          <p:attrName>ppt_x</p:attrName>
                                        </p:attrNameLst>
                                      </p:cBhvr>
                                      <p:tavLst>
                                        <p:tav tm="0">
                                          <p:val>
                                            <p:strVal val="ppt_x"/>
                                          </p:val>
                                        </p:tav>
                                        <p:tav tm="100000">
                                          <p:val>
                                            <p:strVal val="1+ppt_w/2"/>
                                          </p:val>
                                        </p:tav>
                                      </p:tavLst>
                                    </p:anim>
                                    <p:anim calcmode="lin" valueType="num">
                                      <p:cBhvr additive="base">
                                        <p:cTn id="101" dur="500"/>
                                        <p:tgtEl>
                                          <p:spTgt spid="15"/>
                                        </p:tgtEl>
                                        <p:attrNameLst>
                                          <p:attrName>ppt_y</p:attrName>
                                        </p:attrNameLst>
                                      </p:cBhvr>
                                      <p:tavLst>
                                        <p:tav tm="0">
                                          <p:val>
                                            <p:strVal val="ppt_y"/>
                                          </p:val>
                                        </p:tav>
                                        <p:tav tm="100000">
                                          <p:val>
                                            <p:strVal val="ppt_y"/>
                                          </p:val>
                                        </p:tav>
                                      </p:tavLst>
                                    </p:anim>
                                    <p:set>
                                      <p:cBhvr>
                                        <p:cTn id="102" dur="1" fill="hold">
                                          <p:stCondLst>
                                            <p:cond delay="499"/>
                                          </p:stCondLst>
                                        </p:cTn>
                                        <p:tgtEl>
                                          <p:spTgt spid="15"/>
                                        </p:tgtEl>
                                        <p:attrNameLst>
                                          <p:attrName>style.visibility</p:attrName>
                                        </p:attrNameLst>
                                      </p:cBhvr>
                                      <p:to>
                                        <p:strVal val="hidden"/>
                                      </p:to>
                                    </p:set>
                                  </p:childTnLst>
                                </p:cTn>
                              </p:par>
                              <p:par>
                                <p:cTn id="103" presetID="2" presetClass="exit" presetSubtype="2" fill="hold" nodeType="withEffect">
                                  <p:stCondLst>
                                    <p:cond delay="0"/>
                                  </p:stCondLst>
                                  <p:childTnLst>
                                    <p:anim calcmode="lin" valueType="num">
                                      <p:cBhvr additive="base">
                                        <p:cTn id="104" dur="500"/>
                                        <p:tgtEl>
                                          <p:spTgt spid="16"/>
                                        </p:tgtEl>
                                        <p:attrNameLst>
                                          <p:attrName>ppt_x</p:attrName>
                                        </p:attrNameLst>
                                      </p:cBhvr>
                                      <p:tavLst>
                                        <p:tav tm="0">
                                          <p:val>
                                            <p:strVal val="ppt_x"/>
                                          </p:val>
                                        </p:tav>
                                        <p:tav tm="100000">
                                          <p:val>
                                            <p:strVal val="1+ppt_w/2"/>
                                          </p:val>
                                        </p:tav>
                                      </p:tavLst>
                                    </p:anim>
                                    <p:anim calcmode="lin" valueType="num">
                                      <p:cBhvr additive="base">
                                        <p:cTn id="105" dur="500"/>
                                        <p:tgtEl>
                                          <p:spTgt spid="16"/>
                                        </p:tgtEl>
                                        <p:attrNameLst>
                                          <p:attrName>ppt_y</p:attrName>
                                        </p:attrNameLst>
                                      </p:cBhvr>
                                      <p:tavLst>
                                        <p:tav tm="0">
                                          <p:val>
                                            <p:strVal val="ppt_y"/>
                                          </p:val>
                                        </p:tav>
                                        <p:tav tm="100000">
                                          <p:val>
                                            <p:strVal val="ppt_y"/>
                                          </p:val>
                                        </p:tav>
                                      </p:tavLst>
                                    </p:anim>
                                    <p:set>
                                      <p:cBhvr>
                                        <p:cTn id="106" dur="1" fill="hold">
                                          <p:stCondLst>
                                            <p:cond delay="499"/>
                                          </p:stCondLst>
                                        </p:cTn>
                                        <p:tgtEl>
                                          <p:spTgt spid="16"/>
                                        </p:tgtEl>
                                        <p:attrNameLst>
                                          <p:attrName>style.visibility</p:attrName>
                                        </p:attrNameLst>
                                      </p:cBhvr>
                                      <p:to>
                                        <p:strVal val="hidden"/>
                                      </p:to>
                                    </p:set>
                                  </p:childTnLst>
                                </p:cTn>
                              </p:par>
                              <p:par>
                                <p:cTn id="107" presetID="2" presetClass="exit" presetSubtype="2" fill="hold" nodeType="withEffect">
                                  <p:stCondLst>
                                    <p:cond delay="0"/>
                                  </p:stCondLst>
                                  <p:childTnLst>
                                    <p:anim calcmode="lin" valueType="num">
                                      <p:cBhvr additive="base">
                                        <p:cTn id="108" dur="500"/>
                                        <p:tgtEl>
                                          <p:spTgt spid="17"/>
                                        </p:tgtEl>
                                        <p:attrNameLst>
                                          <p:attrName>ppt_x</p:attrName>
                                        </p:attrNameLst>
                                      </p:cBhvr>
                                      <p:tavLst>
                                        <p:tav tm="0">
                                          <p:val>
                                            <p:strVal val="ppt_x"/>
                                          </p:val>
                                        </p:tav>
                                        <p:tav tm="100000">
                                          <p:val>
                                            <p:strVal val="1+ppt_w/2"/>
                                          </p:val>
                                        </p:tav>
                                      </p:tavLst>
                                    </p:anim>
                                    <p:anim calcmode="lin" valueType="num">
                                      <p:cBhvr additive="base">
                                        <p:cTn id="109" dur="500"/>
                                        <p:tgtEl>
                                          <p:spTgt spid="17"/>
                                        </p:tgtEl>
                                        <p:attrNameLst>
                                          <p:attrName>ppt_y</p:attrName>
                                        </p:attrNameLst>
                                      </p:cBhvr>
                                      <p:tavLst>
                                        <p:tav tm="0">
                                          <p:val>
                                            <p:strVal val="ppt_y"/>
                                          </p:val>
                                        </p:tav>
                                        <p:tav tm="100000">
                                          <p:val>
                                            <p:strVal val="ppt_y"/>
                                          </p:val>
                                        </p:tav>
                                      </p:tavLst>
                                    </p:anim>
                                    <p:set>
                                      <p:cBhvr>
                                        <p:cTn id="110" dur="1" fill="hold">
                                          <p:stCondLst>
                                            <p:cond delay="499"/>
                                          </p:stCondLst>
                                        </p:cTn>
                                        <p:tgtEl>
                                          <p:spTgt spid="17"/>
                                        </p:tgtEl>
                                        <p:attrNameLst>
                                          <p:attrName>style.visibility</p:attrName>
                                        </p:attrNameLst>
                                      </p:cBhvr>
                                      <p:to>
                                        <p:strVal val="hidden"/>
                                      </p:to>
                                    </p:set>
                                  </p:childTnLst>
                                </p:cTn>
                              </p:par>
                              <p:par>
                                <p:cTn id="111" presetID="2" presetClass="exit" presetSubtype="2" fill="hold" nodeType="withEffect">
                                  <p:stCondLst>
                                    <p:cond delay="0"/>
                                  </p:stCondLst>
                                  <p:childTnLst>
                                    <p:anim calcmode="lin" valueType="num">
                                      <p:cBhvr additive="base">
                                        <p:cTn id="112" dur="500"/>
                                        <p:tgtEl>
                                          <p:spTgt spid="18"/>
                                        </p:tgtEl>
                                        <p:attrNameLst>
                                          <p:attrName>ppt_x</p:attrName>
                                        </p:attrNameLst>
                                      </p:cBhvr>
                                      <p:tavLst>
                                        <p:tav tm="0">
                                          <p:val>
                                            <p:strVal val="ppt_x"/>
                                          </p:val>
                                        </p:tav>
                                        <p:tav tm="100000">
                                          <p:val>
                                            <p:strVal val="1+ppt_w/2"/>
                                          </p:val>
                                        </p:tav>
                                      </p:tavLst>
                                    </p:anim>
                                    <p:anim calcmode="lin" valueType="num">
                                      <p:cBhvr additive="base">
                                        <p:cTn id="113" dur="500"/>
                                        <p:tgtEl>
                                          <p:spTgt spid="18"/>
                                        </p:tgtEl>
                                        <p:attrNameLst>
                                          <p:attrName>ppt_y</p:attrName>
                                        </p:attrNameLst>
                                      </p:cBhvr>
                                      <p:tavLst>
                                        <p:tav tm="0">
                                          <p:val>
                                            <p:strVal val="ppt_y"/>
                                          </p:val>
                                        </p:tav>
                                        <p:tav tm="100000">
                                          <p:val>
                                            <p:strVal val="ppt_y"/>
                                          </p:val>
                                        </p:tav>
                                      </p:tavLst>
                                    </p:anim>
                                    <p:set>
                                      <p:cBhvr>
                                        <p:cTn id="1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pSp>
        <p:nvGrpSpPr>
          <p:cNvPr id="11" name="Grupo 10"/>
          <p:cNvGrpSpPr/>
          <p:nvPr/>
        </p:nvGrpSpPr>
        <p:grpSpPr>
          <a:xfrm>
            <a:off x="490331" y="1232456"/>
            <a:ext cx="10621624" cy="5353873"/>
            <a:chOff x="490331" y="1232454"/>
            <a:chExt cx="10621624" cy="5353873"/>
          </a:xfrm>
        </p:grpSpPr>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9306" y="1883254"/>
              <a:ext cx="3633354" cy="47030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p:cNvSpPr txBox="1"/>
            <p:nvPr/>
          </p:nvSpPr>
          <p:spPr>
            <a:xfrm>
              <a:off x="4876799" y="1232454"/>
              <a:ext cx="1895061" cy="707886"/>
            </a:xfrm>
            <a:prstGeom prst="rect">
              <a:avLst/>
            </a:prstGeom>
            <a:noFill/>
          </p:spPr>
          <p:txBody>
            <a:bodyPr wrap="square" rtlCol="0">
              <a:spAutoFit/>
            </a:bodyPr>
            <a:lstStyle/>
            <a:p>
              <a:pPr algn="just"/>
              <a:r>
                <a:rPr lang="es-MX" sz="4000" dirty="0">
                  <a:latin typeface="Century Gothic" panose="020B0502020202020204" pitchFamily="34" charset="0"/>
                </a:rPr>
                <a:t>INDIOS</a:t>
              </a:r>
            </a:p>
          </p:txBody>
        </p:sp>
        <p:sp>
          <p:nvSpPr>
            <p:cNvPr id="9" name="CuadroTexto 8"/>
            <p:cNvSpPr txBox="1"/>
            <p:nvPr/>
          </p:nvSpPr>
          <p:spPr>
            <a:xfrm>
              <a:off x="490331" y="3721823"/>
              <a:ext cx="3048000" cy="707886"/>
            </a:xfrm>
            <a:prstGeom prst="rect">
              <a:avLst/>
            </a:prstGeom>
            <a:noFill/>
          </p:spPr>
          <p:txBody>
            <a:bodyPr wrap="square" rtlCol="0">
              <a:spAutoFit/>
            </a:bodyPr>
            <a:lstStyle/>
            <a:p>
              <a:pPr algn="just"/>
              <a:r>
                <a:rPr lang="es-MX" sz="4000" dirty="0">
                  <a:latin typeface="Century Gothic" panose="020B0502020202020204" pitchFamily="34" charset="0"/>
                </a:rPr>
                <a:t>BORRADOS</a:t>
              </a:r>
            </a:p>
          </p:txBody>
        </p:sp>
        <p:sp>
          <p:nvSpPr>
            <p:cNvPr id="10" name="CuadroTexto 9"/>
            <p:cNvSpPr txBox="1"/>
            <p:nvPr/>
          </p:nvSpPr>
          <p:spPr>
            <a:xfrm>
              <a:off x="8063955" y="3715199"/>
              <a:ext cx="3048000" cy="707886"/>
            </a:xfrm>
            <a:prstGeom prst="rect">
              <a:avLst/>
            </a:prstGeom>
            <a:noFill/>
          </p:spPr>
          <p:txBody>
            <a:bodyPr wrap="square" rtlCol="0">
              <a:spAutoFit/>
            </a:bodyPr>
            <a:lstStyle/>
            <a:p>
              <a:pPr algn="ctr"/>
              <a:r>
                <a:rPr lang="es-MX" sz="4000" dirty="0">
                  <a:latin typeface="Century Gothic" panose="020B0502020202020204" pitchFamily="34" charset="0"/>
                </a:rPr>
                <a:t>AIGUALES</a:t>
              </a:r>
            </a:p>
          </p:txBody>
        </p:sp>
      </p:grpSp>
      <p:grpSp>
        <p:nvGrpSpPr>
          <p:cNvPr id="14" name="Grupo 13"/>
          <p:cNvGrpSpPr/>
          <p:nvPr/>
        </p:nvGrpSpPr>
        <p:grpSpPr>
          <a:xfrm>
            <a:off x="103758" y="715619"/>
            <a:ext cx="11191735" cy="5764692"/>
            <a:chOff x="103757" y="715619"/>
            <a:chExt cx="11191735" cy="5764692"/>
          </a:xfrm>
        </p:grpSpPr>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4032" y="715619"/>
              <a:ext cx="7171460" cy="57646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CuadroTexto 12"/>
            <p:cNvSpPr txBox="1"/>
            <p:nvPr/>
          </p:nvSpPr>
          <p:spPr>
            <a:xfrm>
              <a:off x="103757" y="2298144"/>
              <a:ext cx="4093355" cy="3170099"/>
            </a:xfrm>
            <a:prstGeom prst="rect">
              <a:avLst/>
            </a:prstGeom>
            <a:noFill/>
          </p:spPr>
          <p:txBody>
            <a:bodyPr wrap="square" rtlCol="0">
              <a:spAutoFit/>
            </a:bodyPr>
            <a:lstStyle/>
            <a:p>
              <a:pPr algn="ctr"/>
              <a:r>
                <a:rPr lang="es-MX" sz="4000" dirty="0">
                  <a:latin typeface="Century Gothic" panose="020B0502020202020204" pitchFamily="34" charset="0"/>
                </a:rPr>
                <a:t>PUNTAS DE FLECHAS ENCONTRADOS EN LA LOMA LARGA</a:t>
              </a:r>
            </a:p>
          </p:txBody>
        </p:sp>
      </p:grpSp>
      <p:grpSp>
        <p:nvGrpSpPr>
          <p:cNvPr id="17" name="Grupo 16"/>
          <p:cNvGrpSpPr/>
          <p:nvPr/>
        </p:nvGrpSpPr>
        <p:grpSpPr>
          <a:xfrm>
            <a:off x="1583209" y="1618194"/>
            <a:ext cx="9844571" cy="4920657"/>
            <a:chOff x="1333644" y="1587959"/>
            <a:chExt cx="9844571" cy="4920657"/>
          </a:xfrm>
        </p:grpSpPr>
        <p:pic>
          <p:nvPicPr>
            <p:cNvPr id="15" name="Imagen 1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24309" t="23957" r="23299"/>
            <a:stretch/>
          </p:blipFill>
          <p:spPr>
            <a:xfrm>
              <a:off x="1333644" y="1587959"/>
              <a:ext cx="4538967" cy="4920657"/>
            </a:xfrm>
            <a:prstGeom prst="rect">
              <a:avLst/>
            </a:prstGeom>
            <a:ln w="228600" cap="sq" cmpd="thickThin">
              <a:solidFill>
                <a:srgbClr val="000000"/>
              </a:solidFill>
              <a:prstDash val="solid"/>
              <a:miter lim="800000"/>
            </a:ln>
            <a:effectLst>
              <a:innerShdw blurRad="76200">
                <a:srgbClr val="000000"/>
              </a:innerShdw>
            </a:effectLst>
          </p:spPr>
        </p:pic>
        <p:sp>
          <p:nvSpPr>
            <p:cNvPr id="16" name="CuadroTexto 15"/>
            <p:cNvSpPr txBox="1"/>
            <p:nvPr/>
          </p:nvSpPr>
          <p:spPr>
            <a:xfrm>
              <a:off x="6726282" y="2090393"/>
              <a:ext cx="4451933" cy="3785652"/>
            </a:xfrm>
            <a:prstGeom prst="rect">
              <a:avLst/>
            </a:prstGeom>
            <a:noFill/>
          </p:spPr>
          <p:txBody>
            <a:bodyPr wrap="square" rtlCol="0">
              <a:spAutoFit/>
            </a:bodyPr>
            <a:lstStyle/>
            <a:p>
              <a:pPr algn="ctr"/>
              <a:r>
                <a:rPr lang="es-MX" sz="4000" dirty="0">
                  <a:latin typeface="Century Gothic" panose="020B0502020202020204" pitchFamily="34" charset="0"/>
                </a:rPr>
                <a:t>CAPITÁN JOSÉ MARTÍNEZ FLORES, FUNDADOR DEL MUNICIPIO DE MARÍN, N. L.</a:t>
              </a:r>
            </a:p>
          </p:txBody>
        </p:sp>
      </p:grpSp>
      <p:grpSp>
        <p:nvGrpSpPr>
          <p:cNvPr id="22" name="Grupo 21"/>
          <p:cNvGrpSpPr/>
          <p:nvPr/>
        </p:nvGrpSpPr>
        <p:grpSpPr>
          <a:xfrm>
            <a:off x="955895" y="1474721"/>
            <a:ext cx="5335473" cy="5226546"/>
            <a:chOff x="834267" y="1390679"/>
            <a:chExt cx="5335473" cy="5226546"/>
          </a:xfrm>
        </p:grpSpPr>
        <p:pic>
          <p:nvPicPr>
            <p:cNvPr id="18" name="Imagen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4267" y="1390679"/>
              <a:ext cx="5335473" cy="4798088"/>
            </a:xfrm>
            <a:prstGeom prst="ellipse">
              <a:avLst/>
            </a:prstGeom>
            <a:ln>
              <a:noFill/>
            </a:ln>
            <a:effectLst>
              <a:softEdge rad="112500"/>
            </a:effectLst>
          </p:spPr>
        </p:pic>
        <p:sp>
          <p:nvSpPr>
            <p:cNvPr id="20" name="CuadroTexto 19"/>
            <p:cNvSpPr txBox="1"/>
            <p:nvPr/>
          </p:nvSpPr>
          <p:spPr>
            <a:xfrm>
              <a:off x="1048395" y="6094005"/>
              <a:ext cx="4976944" cy="523220"/>
            </a:xfrm>
            <a:prstGeom prst="rect">
              <a:avLst/>
            </a:prstGeom>
            <a:noFill/>
          </p:spPr>
          <p:txBody>
            <a:bodyPr wrap="square" rtlCol="0">
              <a:spAutoFit/>
            </a:bodyPr>
            <a:lstStyle/>
            <a:p>
              <a:pPr algn="ctr"/>
              <a:r>
                <a:rPr lang="es-MX" sz="2800" dirty="0">
                  <a:latin typeface="Century Gothic" panose="020B0502020202020204" pitchFamily="34" charset="0"/>
                </a:rPr>
                <a:t>REY CARLOS IV DE ESPAÑA</a:t>
              </a:r>
            </a:p>
          </p:txBody>
        </p:sp>
      </p:grpSp>
      <p:grpSp>
        <p:nvGrpSpPr>
          <p:cNvPr id="23" name="Grupo 22"/>
          <p:cNvGrpSpPr/>
          <p:nvPr/>
        </p:nvGrpSpPr>
        <p:grpSpPr>
          <a:xfrm>
            <a:off x="6052283" y="1242764"/>
            <a:ext cx="5505847" cy="5679456"/>
            <a:chOff x="6052283" y="1242764"/>
            <a:chExt cx="5505846" cy="5679456"/>
          </a:xfrm>
        </p:grpSpPr>
        <p:pic>
          <p:nvPicPr>
            <p:cNvPr id="19" name="Imagen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4004" y="1242764"/>
              <a:ext cx="4826736" cy="4826736"/>
            </a:xfrm>
            <a:prstGeom prst="ellipse">
              <a:avLst/>
            </a:prstGeom>
            <a:ln>
              <a:noFill/>
            </a:ln>
            <a:effectLst>
              <a:softEdge rad="112500"/>
            </a:effectLst>
          </p:spPr>
        </p:pic>
        <p:sp>
          <p:nvSpPr>
            <p:cNvPr id="21" name="CuadroTexto 20"/>
            <p:cNvSpPr txBox="1"/>
            <p:nvPr/>
          </p:nvSpPr>
          <p:spPr>
            <a:xfrm>
              <a:off x="6052283" y="5968113"/>
              <a:ext cx="5505846" cy="954107"/>
            </a:xfrm>
            <a:prstGeom prst="rect">
              <a:avLst/>
            </a:prstGeom>
            <a:noFill/>
          </p:spPr>
          <p:txBody>
            <a:bodyPr wrap="square" rtlCol="0">
              <a:spAutoFit/>
            </a:bodyPr>
            <a:lstStyle/>
            <a:p>
              <a:pPr algn="ctr"/>
              <a:r>
                <a:rPr lang="es-MX" sz="2800" dirty="0">
                  <a:latin typeface="Century Gothic" panose="020B0502020202020204" pitchFamily="34" charset="0"/>
                </a:rPr>
                <a:t>OBISPO PRIMO FELICIANO MARÍN DE PORRAS</a:t>
              </a:r>
            </a:p>
          </p:txBody>
        </p:sp>
      </p:grpSp>
      <p:grpSp>
        <p:nvGrpSpPr>
          <p:cNvPr id="27" name="Grupo 26"/>
          <p:cNvGrpSpPr/>
          <p:nvPr/>
        </p:nvGrpSpPr>
        <p:grpSpPr>
          <a:xfrm>
            <a:off x="118265" y="1351214"/>
            <a:ext cx="11970243" cy="5427233"/>
            <a:chOff x="104521" y="1352446"/>
            <a:chExt cx="11970242" cy="5427233"/>
          </a:xfrm>
        </p:grpSpPr>
        <p:pic>
          <p:nvPicPr>
            <p:cNvPr id="24" name="Imagen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21" y="1352446"/>
              <a:ext cx="3772959" cy="5392912"/>
            </a:xfrm>
            <a:prstGeom prst="rect">
              <a:avLst/>
            </a:prstGeom>
          </p:spPr>
        </p:pic>
        <p:pic>
          <p:nvPicPr>
            <p:cNvPr id="25" name="Imagen 24"/>
            <p:cNvPicPr>
              <a:picLocks noChangeAspect="1"/>
            </p:cNvPicPr>
            <p:nvPr/>
          </p:nvPicPr>
          <p:blipFill rotWithShape="1">
            <a:blip r:embed="rId15" cstate="print">
              <a:extLst>
                <a:ext uri="{28A0092B-C50C-407E-A947-70E740481C1C}">
                  <a14:useLocalDpi xmlns:a14="http://schemas.microsoft.com/office/drawing/2010/main" val="0"/>
                </a:ext>
              </a:extLst>
            </a:blip>
            <a:srcRect b="19420"/>
            <a:stretch/>
          </p:blipFill>
          <p:spPr>
            <a:xfrm>
              <a:off x="3970684" y="1354506"/>
              <a:ext cx="4066767" cy="5392674"/>
            </a:xfrm>
            <a:prstGeom prst="rect">
              <a:avLst/>
            </a:prstGeom>
          </p:spPr>
        </p:pic>
        <p:pic>
          <p:nvPicPr>
            <p:cNvPr id="26" name="Imagen 25"/>
            <p:cNvPicPr>
              <a:picLocks noChangeAspect="1"/>
            </p:cNvPicPr>
            <p:nvPr/>
          </p:nvPicPr>
          <p:blipFill rotWithShape="1">
            <a:blip r:embed="rId16" cstate="print">
              <a:extLst>
                <a:ext uri="{28A0092B-C50C-407E-A947-70E740481C1C}">
                  <a14:useLocalDpi xmlns:a14="http://schemas.microsoft.com/office/drawing/2010/main" val="0"/>
                </a:ext>
              </a:extLst>
            </a:blip>
            <a:srcRect t="1538" r="3635" b="19256"/>
            <a:stretch/>
          </p:blipFill>
          <p:spPr>
            <a:xfrm>
              <a:off x="8125702" y="1352446"/>
              <a:ext cx="3949061" cy="5427233"/>
            </a:xfrm>
            <a:prstGeom prst="rect">
              <a:avLst/>
            </a:prstGeom>
          </p:spPr>
        </p:pic>
      </p:grpSp>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fmla="#ppt_w*sin(2.5*pi*$)">
                                          <p:val>
                                            <p:fltVal val="0"/>
                                          </p:val>
                                        </p:tav>
                                        <p:tav tm="100000">
                                          <p:val>
                                            <p:fltVal val="1"/>
                                          </p:val>
                                        </p:tav>
                                      </p:tavLst>
                                    </p:anim>
                                    <p:anim calcmode="lin" valueType="num">
                                      <p:cBhvr>
                                        <p:cTn id="8" dur="1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xit" presetSubtype="10" fill="hold" nodeType="clickEffect">
                                  <p:stCondLst>
                                    <p:cond delay="0"/>
                                  </p:stCondLst>
                                  <p:childTnLst>
                                    <p:anim calcmode="lin" valueType="num">
                                      <p:cBhvr>
                                        <p:cTn id="12" dur="2000"/>
                                        <p:tgtEl>
                                          <p:spTgt spid="11"/>
                                        </p:tgtEl>
                                        <p:attrNameLst>
                                          <p:attrName>ppt_h</p:attrName>
                                        </p:attrNameLst>
                                      </p:cBhvr>
                                      <p:tavLst>
                                        <p:tav tm="0">
                                          <p:val>
                                            <p:strVal val="ppt_h"/>
                                          </p:val>
                                        </p:tav>
                                        <p:tav tm="100000">
                                          <p:val>
                                            <p:strVal val="ppt_h"/>
                                          </p:val>
                                        </p:tav>
                                      </p:tavLst>
                                    </p:anim>
                                    <p:anim calcmode="lin" valueType="num">
                                      <p:cBhvr>
                                        <p:cTn id="13"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4" dur="1" fill="hold">
                                          <p:stCondLst>
                                            <p:cond delay="1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xit" presetSubtype="0" fill="hold" nodeType="clickEffect">
                                  <p:stCondLst>
                                    <p:cond delay="0"/>
                                  </p:stCondLst>
                                  <p:childTnLst>
                                    <p:animEffect transition="out" filter="wedge">
                                      <p:cBhvr>
                                        <p:cTn id="23" dur="2000"/>
                                        <p:tgtEl>
                                          <p:spTgt spid="14"/>
                                        </p:tgtEl>
                                      </p:cBhvr>
                                    </p:animEffect>
                                    <p:set>
                                      <p:cBhvr>
                                        <p:cTn id="24" dur="1" fill="hold">
                                          <p:stCondLst>
                                            <p:cond delay="1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4)">
                                      <p:cBhvr>
                                        <p:cTn id="29" dur="1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xit" presetSubtype="8" fill="hold" nodeType="clickEffect">
                                  <p:stCondLst>
                                    <p:cond delay="0"/>
                                  </p:stCondLst>
                                  <p:childTnLst>
                                    <p:animEffect transition="out" filter="wheel(8)">
                                      <p:cBhvr>
                                        <p:cTn id="33" dur="1500"/>
                                        <p:tgtEl>
                                          <p:spTgt spid="17"/>
                                        </p:tgtEl>
                                      </p:cBhvr>
                                    </p:animEffect>
                                    <p:set>
                                      <p:cBhvr>
                                        <p:cTn id="34" dur="1" fill="hold">
                                          <p:stCondLst>
                                            <p:cond delay="1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heel(1)">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amond(in)">
                                      <p:cBhvr>
                                        <p:cTn id="57" dur="1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32" fill="hold" nodeType="clickEffect">
                                  <p:stCondLst>
                                    <p:cond delay="0"/>
                                  </p:stCondLst>
                                  <p:childTnLst>
                                    <p:animEffect transition="out" filter="diamond(out)">
                                      <p:cBhvr>
                                        <p:cTn id="61" dur="1500"/>
                                        <p:tgtEl>
                                          <p:spTgt spid="27"/>
                                        </p:tgtEl>
                                      </p:cBhvr>
                                    </p:animEffect>
                                    <p:set>
                                      <p:cBhvr>
                                        <p:cTn id="62" dur="1" fill="hold">
                                          <p:stCondLst>
                                            <p:cond delay="1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pSp>
        <p:nvGrpSpPr>
          <p:cNvPr id="9" name="Grupo 8"/>
          <p:cNvGrpSpPr/>
          <p:nvPr/>
        </p:nvGrpSpPr>
        <p:grpSpPr>
          <a:xfrm>
            <a:off x="424066" y="1474933"/>
            <a:ext cx="10812159" cy="5243921"/>
            <a:chOff x="424066" y="1474931"/>
            <a:chExt cx="10812158" cy="5243921"/>
          </a:xfrm>
        </p:grpSpPr>
        <p:pic>
          <p:nvPicPr>
            <p:cNvPr id="7" name="Imagen 6"/>
            <p:cNvPicPr>
              <a:picLocks noChangeAspect="1"/>
            </p:cNvPicPr>
            <p:nvPr/>
          </p:nvPicPr>
          <p:blipFill rotWithShape="1">
            <a:blip r:embed="rId8" cstate="print">
              <a:extLst>
                <a:ext uri="{28A0092B-C50C-407E-A947-70E740481C1C}">
                  <a14:useLocalDpi xmlns:a14="http://schemas.microsoft.com/office/drawing/2010/main" val="0"/>
                </a:ext>
              </a:extLst>
            </a:blip>
            <a:srcRect l="11969" t="16096" r="15567"/>
            <a:stretch/>
          </p:blipFill>
          <p:spPr>
            <a:xfrm>
              <a:off x="4424724" y="1474931"/>
              <a:ext cx="6811500" cy="5243921"/>
            </a:xfrm>
            <a:prstGeom prst="roundRect">
              <a:avLst>
                <a:gd name="adj" fmla="val 11111"/>
              </a:avLst>
            </a:prstGeom>
            <a:ln w="190500" cap="rnd">
              <a:solidFill>
                <a:srgbClr val="FF0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CuadroTexto 7"/>
            <p:cNvSpPr txBox="1"/>
            <p:nvPr/>
          </p:nvSpPr>
          <p:spPr>
            <a:xfrm>
              <a:off x="424066" y="3445563"/>
              <a:ext cx="3697356" cy="923330"/>
            </a:xfrm>
            <a:prstGeom prst="rect">
              <a:avLst/>
            </a:prstGeom>
            <a:noFill/>
          </p:spPr>
          <p:txBody>
            <a:bodyPr wrap="square" rtlCol="0">
              <a:spAutoFit/>
            </a:bodyPr>
            <a:lstStyle/>
            <a:p>
              <a:pPr algn="just"/>
              <a:r>
                <a:rPr lang="es-MX" sz="5400" b="1" dirty="0">
                  <a:latin typeface="Century Gothic" panose="020B0502020202020204" pitchFamily="34" charset="0"/>
                </a:rPr>
                <a:t>CRUCERO</a:t>
              </a:r>
            </a:p>
          </p:txBody>
        </p:sp>
      </p:grpSp>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l="8115" t="21507" r="7344" b="16715"/>
          <a:stretch/>
        </p:blipFill>
        <p:spPr>
          <a:xfrm>
            <a:off x="1718605" y="1921566"/>
            <a:ext cx="8837137" cy="4293704"/>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p:cNvPicPr>
            <a:picLocks noChangeAspect="1"/>
          </p:cNvPicPr>
          <p:nvPr/>
        </p:nvPicPr>
        <p:blipFill rotWithShape="1">
          <a:blip r:embed="rId10" cstate="print">
            <a:extLst>
              <a:ext uri="{28A0092B-C50C-407E-A947-70E740481C1C}">
                <a14:useLocalDpi xmlns:a14="http://schemas.microsoft.com/office/drawing/2010/main" val="0"/>
              </a:ext>
            </a:extLst>
          </a:blip>
          <a:srcRect l="4518" t="8695" b="25604"/>
          <a:stretch/>
        </p:blipFill>
        <p:spPr>
          <a:xfrm>
            <a:off x="445441" y="1474931"/>
            <a:ext cx="11330455" cy="5183748"/>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10"/>
                                        </p:tgtEl>
                                        <p:attrNameLst>
                                          <p:attrName>ppt_w</p:attrName>
                                        </p:attrNameLst>
                                      </p:cBhvr>
                                      <p:tavLst>
                                        <p:tav tm="0">
                                          <p:val>
                                            <p:strVal val="ppt_w"/>
                                          </p:val>
                                        </p:tav>
                                        <p:tav tm="100000">
                                          <p:val>
                                            <p:fltVal val="0"/>
                                          </p:val>
                                        </p:tav>
                                      </p:tavLst>
                                    </p:anim>
                                    <p:anim calcmode="lin" valueType="num">
                                      <p:cBhvr>
                                        <p:cTn id="25" dur="1000"/>
                                        <p:tgtEl>
                                          <p:spTgt spid="10"/>
                                        </p:tgtEl>
                                        <p:attrNameLst>
                                          <p:attrName>ppt_h</p:attrName>
                                        </p:attrNameLst>
                                      </p:cBhvr>
                                      <p:tavLst>
                                        <p:tav tm="0">
                                          <p:val>
                                            <p:strVal val="ppt_h"/>
                                          </p:val>
                                        </p:tav>
                                        <p:tav tm="100000">
                                          <p:val>
                                            <p:fltVal val="0"/>
                                          </p:val>
                                        </p:tav>
                                      </p:tavLst>
                                    </p:anim>
                                    <p:anim calcmode="lin" valueType="num">
                                      <p:cBhvr>
                                        <p:cTn id="26" dur="1000"/>
                                        <p:tgtEl>
                                          <p:spTgt spid="10"/>
                                        </p:tgtEl>
                                        <p:attrNameLst>
                                          <p:attrName>style.rotation</p:attrName>
                                        </p:attrNameLst>
                                      </p:cBhvr>
                                      <p:tavLst>
                                        <p:tav tm="0">
                                          <p:val>
                                            <p:fltVal val="0"/>
                                          </p:val>
                                        </p:tav>
                                        <p:tav tm="100000">
                                          <p:val>
                                            <p:fltVal val="90"/>
                                          </p:val>
                                        </p:tav>
                                      </p:tavLst>
                                    </p:anim>
                                    <p:animEffect transition="out" filter="fade">
                                      <p:cBhvr>
                                        <p:cTn id="27" dur="1000"/>
                                        <p:tgtEl>
                                          <p:spTgt spid="10"/>
                                        </p:tgtEl>
                                      </p:cBhvr>
                                    </p:animEffect>
                                    <p:set>
                                      <p:cBhvr>
                                        <p:cTn id="28" dur="1" fill="hold">
                                          <p:stCondLst>
                                            <p:cond delay="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800" decel="100000"/>
                                        <p:tgtEl>
                                          <p:spTgt spid="11"/>
                                        </p:tgtEl>
                                      </p:cBhvr>
                                    </p:animEffect>
                                    <p:anim calcmode="lin" valueType="num">
                                      <p:cBhvr>
                                        <p:cTn id="34" dur="800" decel="100000" fill="hold"/>
                                        <p:tgtEl>
                                          <p:spTgt spid="11"/>
                                        </p:tgtEl>
                                        <p:attrNameLst>
                                          <p:attrName>style.rotation</p:attrName>
                                        </p:attrNameLst>
                                      </p:cBhvr>
                                      <p:tavLst>
                                        <p:tav tm="0">
                                          <p:val>
                                            <p:fltVal val="-90"/>
                                          </p:val>
                                        </p:tav>
                                        <p:tav tm="100000">
                                          <p:val>
                                            <p:fltVal val="0"/>
                                          </p:val>
                                        </p:tav>
                                      </p:tavLst>
                                    </p:anim>
                                    <p:anim calcmode="lin" valueType="num">
                                      <p:cBhvr>
                                        <p:cTn id="35" dur="800" decel="100000" fill="hold"/>
                                        <p:tgtEl>
                                          <p:spTgt spid="11"/>
                                        </p:tgtEl>
                                        <p:attrNameLst>
                                          <p:attrName>ppt_x</p:attrName>
                                        </p:attrNameLst>
                                      </p:cBhvr>
                                      <p:tavLst>
                                        <p:tav tm="0">
                                          <p:val>
                                            <p:strVal val="#ppt_x+0.4"/>
                                          </p:val>
                                        </p:tav>
                                        <p:tav tm="100000">
                                          <p:val>
                                            <p:strVal val="#ppt_x-0.05"/>
                                          </p:val>
                                        </p:tav>
                                      </p:tavLst>
                                    </p:anim>
                                    <p:anim calcmode="lin" valueType="num">
                                      <p:cBhvr>
                                        <p:cTn id="36" dur="800" decel="100000" fill="hold"/>
                                        <p:tgtEl>
                                          <p:spTgt spid="11"/>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xit" presetSubtype="0" fill="hold" nodeType="clickEffect">
                                  <p:stCondLst>
                                    <p:cond delay="0"/>
                                  </p:stCondLst>
                                  <p:childTnLst>
                                    <p:animEffect transition="out" filter="fade">
                                      <p:cBhvr>
                                        <p:cTn id="42" dur="800" accel="100000">
                                          <p:stCondLst>
                                            <p:cond delay="200"/>
                                          </p:stCondLst>
                                        </p:cTn>
                                        <p:tgtEl>
                                          <p:spTgt spid="11"/>
                                        </p:tgtEl>
                                      </p:cBhvr>
                                    </p:animEffect>
                                    <p:anim calcmode="lin" valueType="num">
                                      <p:cBhvr>
                                        <p:cTn id="43" dur="800" accel="100000">
                                          <p:stCondLst>
                                            <p:cond delay="200"/>
                                          </p:stCondLst>
                                        </p:cTn>
                                        <p:tgtEl>
                                          <p:spTgt spid="11"/>
                                        </p:tgtEl>
                                        <p:attrNameLst>
                                          <p:attrName>style.rotation</p:attrName>
                                        </p:attrNameLst>
                                      </p:cBhvr>
                                      <p:tavLst>
                                        <p:tav tm="0">
                                          <p:val>
                                            <p:fltVal val="0"/>
                                          </p:val>
                                        </p:tav>
                                        <p:tav tm="100000">
                                          <p:val>
                                            <p:fltVal val="-90"/>
                                          </p:val>
                                        </p:tav>
                                      </p:tavLst>
                                    </p:anim>
                                    <p:anim calcmode="lin" valueType="num">
                                      <p:cBhvr>
                                        <p:cTn id="44" dur="200" decel="100000"/>
                                        <p:tgtEl>
                                          <p:spTgt spid="11"/>
                                        </p:tgtEl>
                                        <p:attrNameLst>
                                          <p:attrName>ppt_x</p:attrName>
                                        </p:attrNameLst>
                                      </p:cBhvr>
                                      <p:tavLst>
                                        <p:tav tm="0">
                                          <p:val>
                                            <p:strVal val="ppt_x"/>
                                          </p:val>
                                        </p:tav>
                                        <p:tav tm="100000">
                                          <p:val>
                                            <p:strVal val="ppt_x-0.05"/>
                                          </p:val>
                                        </p:tav>
                                      </p:tavLst>
                                    </p:anim>
                                    <p:anim calcmode="lin" valueType="num">
                                      <p:cBhvr>
                                        <p:cTn id="45" dur="200" decel="100000"/>
                                        <p:tgtEl>
                                          <p:spTgt spid="11"/>
                                        </p:tgtEl>
                                        <p:attrNameLst>
                                          <p:attrName>ppt_y</p:attrName>
                                        </p:attrNameLst>
                                      </p:cBhvr>
                                      <p:tavLst>
                                        <p:tav tm="0">
                                          <p:val>
                                            <p:strVal val="ppt_y"/>
                                          </p:val>
                                        </p:tav>
                                        <p:tav tm="100000">
                                          <p:val>
                                            <p:strVal val="ppt_y+0.1"/>
                                          </p:val>
                                        </p:tav>
                                      </p:tavLst>
                                    </p:anim>
                                    <p:anim calcmode="lin" valueType="num">
                                      <p:cBhvr>
                                        <p:cTn id="46" dur="800" accel="100000">
                                          <p:stCondLst>
                                            <p:cond delay="200"/>
                                          </p:stCondLst>
                                        </p:cTn>
                                        <p:tgtEl>
                                          <p:spTgt spid="11"/>
                                        </p:tgtEl>
                                        <p:attrNameLst>
                                          <p:attrName>ppt_x</p:attrName>
                                        </p:attrNameLst>
                                      </p:cBhvr>
                                      <p:tavLst>
                                        <p:tav tm="0">
                                          <p:val>
                                            <p:strVal val="ppt_x"/>
                                          </p:val>
                                        </p:tav>
                                        <p:tav tm="100000">
                                          <p:val>
                                            <p:strVal val="ppt_x+0.4+0.05"/>
                                          </p:val>
                                        </p:tav>
                                      </p:tavLst>
                                    </p:anim>
                                    <p:anim calcmode="lin" valueType="num">
                                      <p:cBhvr>
                                        <p:cTn id="47" dur="800" accel="100000">
                                          <p:stCondLst>
                                            <p:cond delay="200"/>
                                          </p:stCondLst>
                                        </p:cTn>
                                        <p:tgtEl>
                                          <p:spTgt spid="11"/>
                                        </p:tgtEl>
                                        <p:attrNameLst>
                                          <p:attrName>ppt_y</p:attrName>
                                        </p:attrNameLst>
                                      </p:cBhvr>
                                      <p:tavLst>
                                        <p:tav tm="0">
                                          <p:val>
                                            <p:strVal val="ppt_y"/>
                                          </p:val>
                                        </p:tav>
                                        <p:tav tm="100000">
                                          <p:val>
                                            <p:strVal val="ppt_y-0.4-0.1"/>
                                          </p:val>
                                        </p:tav>
                                      </p:tavLst>
                                    </p:anim>
                                    <p:set>
                                      <p:cBhvr>
                                        <p:cTn id="4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1391" y="4059197"/>
            <a:ext cx="3594619" cy="2695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upo 12"/>
          <p:cNvGrpSpPr/>
          <p:nvPr/>
        </p:nvGrpSpPr>
        <p:grpSpPr>
          <a:xfrm>
            <a:off x="834888" y="1577011"/>
            <a:ext cx="10575235" cy="2862471"/>
            <a:chOff x="494735" y="1563756"/>
            <a:chExt cx="10915387" cy="3021498"/>
          </a:xfrm>
        </p:grpSpPr>
        <p:pic>
          <p:nvPicPr>
            <p:cNvPr id="8" name="Imagen 7"/>
            <p:cNvPicPr>
              <a:picLocks noChangeAspect="1"/>
            </p:cNvPicPr>
            <p:nvPr/>
          </p:nvPicPr>
          <p:blipFill rotWithShape="1">
            <a:blip r:embed="rId9">
              <a:extLst>
                <a:ext uri="{28A0092B-C50C-407E-A947-70E740481C1C}">
                  <a14:useLocalDpi xmlns:a14="http://schemas.microsoft.com/office/drawing/2010/main" val="0"/>
                </a:ext>
              </a:extLst>
            </a:blip>
            <a:srcRect t="39420"/>
            <a:stretch/>
          </p:blipFill>
          <p:spPr>
            <a:xfrm>
              <a:off x="494735" y="1563756"/>
              <a:ext cx="6650186" cy="30214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CuadroTexto 11"/>
            <p:cNvSpPr txBox="1"/>
            <p:nvPr/>
          </p:nvSpPr>
          <p:spPr>
            <a:xfrm>
              <a:off x="6855205" y="1696281"/>
              <a:ext cx="4554917" cy="2176665"/>
            </a:xfrm>
            <a:prstGeom prst="rect">
              <a:avLst/>
            </a:prstGeom>
            <a:noFill/>
          </p:spPr>
          <p:txBody>
            <a:bodyPr wrap="square" rtlCol="0">
              <a:spAutoFit/>
            </a:bodyPr>
            <a:lstStyle/>
            <a:p>
              <a:pPr algn="ctr"/>
              <a:r>
                <a:rPr lang="es-MX" sz="3200" dirty="0">
                  <a:latin typeface="Century Gothic" panose="020B0502020202020204" pitchFamily="34" charset="0"/>
                </a:rPr>
                <a:t>Marín, siempre se ha reconocido por su limpieza en calles, parques y jardines.</a:t>
              </a:r>
            </a:p>
          </p:txBody>
        </p:sp>
      </p:grpSp>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69" y="4055165"/>
            <a:ext cx="3582775" cy="2687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p:cNvPicPr>
            <a:picLocks noChangeAspect="1"/>
          </p:cNvPicPr>
          <p:nvPr/>
        </p:nvPicPr>
        <p:blipFill rotWithShape="1">
          <a:blip r:embed="rId11" cstate="print">
            <a:extLst>
              <a:ext uri="{28A0092B-C50C-407E-A947-70E740481C1C}">
                <a14:useLocalDpi xmlns:a14="http://schemas.microsoft.com/office/drawing/2010/main" val="0"/>
              </a:ext>
            </a:extLst>
          </a:blip>
          <a:srcRect t="21907"/>
          <a:stretch/>
        </p:blipFill>
        <p:spPr>
          <a:xfrm>
            <a:off x="3788282" y="4068417"/>
            <a:ext cx="4587255" cy="2686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upo 17"/>
          <p:cNvGrpSpPr/>
          <p:nvPr/>
        </p:nvGrpSpPr>
        <p:grpSpPr>
          <a:xfrm>
            <a:off x="99168" y="1392228"/>
            <a:ext cx="11990491" cy="5377316"/>
            <a:chOff x="99168" y="1392227"/>
            <a:chExt cx="11990490" cy="5377316"/>
          </a:xfrm>
        </p:grpSpPr>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168" y="1392227"/>
              <a:ext cx="4335534" cy="3251650"/>
            </a:xfrm>
            <a:prstGeom prst="snip2DiagRect">
              <a:avLst>
                <a:gd name="adj1" fmla="val 23353"/>
                <a:gd name="adj2" fmla="val 0"/>
              </a:avLst>
            </a:prstGeom>
            <a:solidFill>
              <a:srgbClr val="FFFFFF">
                <a:shade val="85000"/>
              </a:srgbClr>
            </a:solidFill>
            <a:ln w="889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67446" y="3452884"/>
              <a:ext cx="4422212" cy="3316659"/>
            </a:xfrm>
            <a:prstGeom prst="snip2DiagRect">
              <a:avLst>
                <a:gd name="adj1" fmla="val 18744"/>
                <a:gd name="adj2" fmla="val 0"/>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40095" y="2410912"/>
              <a:ext cx="3861286" cy="3020915"/>
            </a:xfrm>
            <a:prstGeom prst="snip2DiagRect">
              <a:avLst>
                <a:gd name="adj1" fmla="val 17005"/>
                <a:gd name="adj2" fmla="val 16667"/>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CuadroTexto 16"/>
            <p:cNvSpPr txBox="1"/>
            <p:nvPr/>
          </p:nvSpPr>
          <p:spPr>
            <a:xfrm>
              <a:off x="101363" y="5849848"/>
              <a:ext cx="7504628" cy="584775"/>
            </a:xfrm>
            <a:prstGeom prst="rect">
              <a:avLst/>
            </a:prstGeom>
            <a:noFill/>
          </p:spPr>
          <p:txBody>
            <a:bodyPr wrap="square" rtlCol="0">
              <a:spAutoFit/>
            </a:bodyPr>
            <a:lstStyle/>
            <a:p>
              <a:pPr algn="ctr"/>
              <a:r>
                <a:rPr lang="es-MX" sz="3200" dirty="0">
                  <a:latin typeface="Century Gothic" panose="020B0502020202020204" pitchFamily="34" charset="0"/>
                </a:rPr>
                <a:t>CASONAS CON ESTILO NORESTENSE</a:t>
              </a:r>
            </a:p>
          </p:txBody>
        </p:sp>
      </p:grpSp>
      <p:grpSp>
        <p:nvGrpSpPr>
          <p:cNvPr id="22" name="Grupo 21"/>
          <p:cNvGrpSpPr/>
          <p:nvPr/>
        </p:nvGrpSpPr>
        <p:grpSpPr>
          <a:xfrm>
            <a:off x="109669" y="1373541"/>
            <a:ext cx="11946875" cy="5368706"/>
            <a:chOff x="109668" y="1373541"/>
            <a:chExt cx="11946875" cy="5368706"/>
          </a:xfrm>
        </p:grpSpPr>
        <p:pic>
          <p:nvPicPr>
            <p:cNvPr id="19" name="Imagen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668" y="1373541"/>
              <a:ext cx="7158274" cy="5368706"/>
            </a:xfrm>
            <a:prstGeom prst="rect">
              <a:avLst/>
            </a:prstGeom>
          </p:spPr>
        </p:pic>
        <p:sp>
          <p:nvSpPr>
            <p:cNvPr id="21" name="CuadroTexto 20"/>
            <p:cNvSpPr txBox="1"/>
            <p:nvPr/>
          </p:nvSpPr>
          <p:spPr>
            <a:xfrm>
              <a:off x="7469620" y="1497715"/>
              <a:ext cx="4586923" cy="1384995"/>
            </a:xfrm>
            <a:prstGeom prst="rect">
              <a:avLst/>
            </a:prstGeom>
            <a:noFill/>
          </p:spPr>
          <p:txBody>
            <a:bodyPr wrap="square" rtlCol="0">
              <a:spAutoFit/>
            </a:bodyPr>
            <a:lstStyle/>
            <a:p>
              <a:pPr algn="ctr"/>
              <a:r>
                <a:rPr lang="es-MX" sz="2800" dirty="0">
                  <a:latin typeface="Century Gothic" panose="020B0502020202020204" pitchFamily="34" charset="0"/>
                </a:rPr>
                <a:t>IGLESIA DE </a:t>
              </a:r>
            </a:p>
            <a:p>
              <a:pPr algn="ctr"/>
              <a:r>
                <a:rPr lang="es-MX" sz="2800" dirty="0">
                  <a:latin typeface="Century Gothic" panose="020B0502020202020204" pitchFamily="34" charset="0"/>
                </a:rPr>
                <a:t>NUESTRA SEÑORA </a:t>
              </a:r>
            </a:p>
            <a:p>
              <a:pPr algn="ctr"/>
              <a:r>
                <a:rPr lang="es-MX" sz="2800" dirty="0">
                  <a:latin typeface="Century Gothic" panose="020B0502020202020204" pitchFamily="34" charset="0"/>
                </a:rPr>
                <a:t>DE LA ASUNCIÓN</a:t>
              </a:r>
            </a:p>
          </p:txBody>
        </p:sp>
      </p:grpSp>
      <p:pic>
        <p:nvPicPr>
          <p:cNvPr id="20" name="Imagen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95471" y="3234521"/>
            <a:ext cx="5291020" cy="35179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06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900" decel="100000" fill="hold"/>
                                        <p:tgtEl>
                                          <p:spTgt spid="1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42" fill="hold" nodeType="clickEffect">
                                  <p:stCondLst>
                                    <p:cond delay="0"/>
                                  </p:stCondLst>
                                  <p:childTnLst>
                                    <p:animEffect transition="out" filter="barn(outHorizontal)">
                                      <p:cBhvr>
                                        <p:cTn id="51" dur="1000"/>
                                        <p:tgtEl>
                                          <p:spTgt spid="18"/>
                                        </p:tgtEl>
                                      </p:cBhvr>
                                    </p:animEffect>
                                    <p:set>
                                      <p:cBhvr>
                                        <p:cTn id="52" dur="1" fill="hold">
                                          <p:stCondLst>
                                            <p:cond delay="9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plus(in)">
                                      <p:cBhvr>
                                        <p:cTn id="57" dur="2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ntr" presetSubtype="16"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plus(in)">
                                      <p:cBhvr>
                                        <p:cTn id="62" dur="2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xit" presetSubtype="32" fill="hold" nodeType="clickEffect">
                                  <p:stCondLst>
                                    <p:cond delay="0"/>
                                  </p:stCondLst>
                                  <p:childTnLst>
                                    <p:animEffect transition="out" filter="plus(out)">
                                      <p:cBhvr>
                                        <p:cTn id="66" dur="2000"/>
                                        <p:tgtEl>
                                          <p:spTgt spid="22"/>
                                        </p:tgtEl>
                                      </p:cBhvr>
                                    </p:animEffect>
                                    <p:set>
                                      <p:cBhvr>
                                        <p:cTn id="67" dur="1" fill="hold">
                                          <p:stCondLst>
                                            <p:cond delay="1999"/>
                                          </p:stCondLst>
                                        </p:cTn>
                                        <p:tgtEl>
                                          <p:spTgt spid="22"/>
                                        </p:tgtEl>
                                        <p:attrNameLst>
                                          <p:attrName>style.visibility</p:attrName>
                                        </p:attrNameLst>
                                      </p:cBhvr>
                                      <p:to>
                                        <p:strVal val="hidden"/>
                                      </p:to>
                                    </p:set>
                                  </p:childTnLst>
                                </p:cTn>
                              </p:par>
                              <p:par>
                                <p:cTn id="68" presetID="13" presetClass="exit" presetSubtype="32" fill="hold" nodeType="withEffect">
                                  <p:stCondLst>
                                    <p:cond delay="0"/>
                                  </p:stCondLst>
                                  <p:childTnLst>
                                    <p:animEffect transition="out" filter="plus(out)">
                                      <p:cBhvr>
                                        <p:cTn id="69" dur="2000"/>
                                        <p:tgtEl>
                                          <p:spTgt spid="20"/>
                                        </p:tgtEl>
                                      </p:cBhvr>
                                    </p:animEffect>
                                    <p:set>
                                      <p:cBhvr>
                                        <p:cTn id="70"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sp>
        <p:nvSpPr>
          <p:cNvPr id="8" name="CuadroTexto 7"/>
          <p:cNvSpPr txBox="1"/>
          <p:nvPr/>
        </p:nvSpPr>
        <p:spPr>
          <a:xfrm>
            <a:off x="2743205" y="1204942"/>
            <a:ext cx="6823879" cy="707886"/>
          </a:xfrm>
          <a:prstGeom prst="rect">
            <a:avLst/>
          </a:prstGeom>
          <a:noFill/>
        </p:spPr>
        <p:txBody>
          <a:bodyPr wrap="square" rtlCol="0">
            <a:spAutoFit/>
          </a:bodyPr>
          <a:lstStyle/>
          <a:p>
            <a:pPr algn="just"/>
            <a:r>
              <a:rPr lang="es-MX" sz="4000" dirty="0">
                <a:latin typeface="Century Gothic" panose="020B0502020202020204" pitchFamily="34" charset="0"/>
              </a:rPr>
              <a:t>11 PLANTELES EDUCATIVOS</a:t>
            </a:r>
          </a:p>
        </p:txBody>
      </p:sp>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t="26774" b="31694"/>
          <a:stretch/>
        </p:blipFill>
        <p:spPr>
          <a:xfrm>
            <a:off x="5964377" y="1325220"/>
            <a:ext cx="6158147" cy="1918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rotWithShape="1">
          <a:blip r:embed="rId9">
            <a:extLst>
              <a:ext uri="{28A0092B-C50C-407E-A947-70E740481C1C}">
                <a14:useLocalDpi xmlns:a14="http://schemas.microsoft.com/office/drawing/2010/main" val="0"/>
              </a:ext>
            </a:extLst>
          </a:blip>
          <a:srcRect t="27870" b="28936"/>
          <a:stretch/>
        </p:blipFill>
        <p:spPr>
          <a:xfrm>
            <a:off x="78577" y="1346182"/>
            <a:ext cx="5830904" cy="1889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upo 17"/>
          <p:cNvGrpSpPr/>
          <p:nvPr/>
        </p:nvGrpSpPr>
        <p:grpSpPr>
          <a:xfrm>
            <a:off x="6156856" y="3034749"/>
            <a:ext cx="5846401" cy="1784707"/>
            <a:chOff x="6156854" y="3591339"/>
            <a:chExt cx="5846401" cy="1784707"/>
          </a:xfrm>
        </p:grpSpPr>
        <p:pic>
          <p:nvPicPr>
            <p:cNvPr id="11" name="Imagen 10"/>
            <p:cNvPicPr>
              <a:picLocks noChangeAspect="1"/>
            </p:cNvPicPr>
            <p:nvPr/>
          </p:nvPicPr>
          <p:blipFill rotWithShape="1">
            <a:blip r:embed="rId10">
              <a:extLst>
                <a:ext uri="{28A0092B-C50C-407E-A947-70E740481C1C}">
                  <a14:useLocalDpi xmlns:a14="http://schemas.microsoft.com/office/drawing/2010/main" val="0"/>
                </a:ext>
              </a:extLst>
            </a:blip>
            <a:srcRect t="30253" b="29056"/>
            <a:stretch/>
          </p:blipFill>
          <p:spPr>
            <a:xfrm>
              <a:off x="6156854" y="3591339"/>
              <a:ext cx="5846401" cy="17847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E:\43.- Esc. Pedro M. Mtz..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8761" b="15604"/>
            <a:stretch/>
          </p:blipFill>
          <p:spPr bwMode="auto">
            <a:xfrm>
              <a:off x="9843996" y="3907521"/>
              <a:ext cx="2159259" cy="1062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pic>
        <p:nvPicPr>
          <p:cNvPr id="14" name="Imagen 13"/>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t="26732" b="20629"/>
          <a:stretch/>
        </p:blipFill>
        <p:spPr>
          <a:xfrm>
            <a:off x="78577" y="3054513"/>
            <a:ext cx="5885801" cy="1742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p:cNvPicPr>
            <a:picLocks noChangeAspect="1"/>
          </p:cNvPicPr>
          <p:nvPr/>
        </p:nvPicPr>
        <p:blipFill rotWithShape="1">
          <a:blip r:embed="rId14">
            <a:extLst>
              <a:ext uri="{28A0092B-C50C-407E-A947-70E740481C1C}">
                <a14:useLocalDpi xmlns:a14="http://schemas.microsoft.com/office/drawing/2010/main" val="0"/>
              </a:ext>
            </a:extLst>
          </a:blip>
          <a:srcRect t="15224"/>
          <a:stretch/>
        </p:blipFill>
        <p:spPr>
          <a:xfrm>
            <a:off x="482872" y="4725613"/>
            <a:ext cx="5260851" cy="2079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p:cNvPicPr>
            <a:picLocks noChangeAspect="1"/>
          </p:cNvPicPr>
          <p:nvPr/>
        </p:nvPicPr>
        <p:blipFill rotWithShape="1">
          <a:blip r:embed="rId15">
            <a:extLst>
              <a:ext uri="{28A0092B-C50C-407E-A947-70E740481C1C}">
                <a14:useLocalDpi xmlns:a14="http://schemas.microsoft.com/office/drawing/2010/main" val="0"/>
              </a:ext>
            </a:extLst>
          </a:blip>
          <a:srcRect t="8889" b="39642"/>
          <a:stretch/>
        </p:blipFill>
        <p:spPr>
          <a:xfrm>
            <a:off x="6370308" y="4725612"/>
            <a:ext cx="5385369" cy="2079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a:picLocks noChangeAspect="1"/>
          </p:cNvPicPr>
          <p:nvPr/>
        </p:nvPicPr>
        <p:blipFill rotWithShape="1">
          <a:blip r:embed="rId16" cstate="print">
            <a:extLst>
              <a:ext uri="{28A0092B-C50C-407E-A947-70E740481C1C}">
                <a14:useLocalDpi xmlns:a14="http://schemas.microsoft.com/office/drawing/2010/main" val="0"/>
              </a:ext>
            </a:extLst>
          </a:blip>
          <a:srcRect b="30457"/>
          <a:stretch/>
        </p:blipFill>
        <p:spPr>
          <a:xfrm>
            <a:off x="6338016" y="1352514"/>
            <a:ext cx="5745195" cy="2656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129" y="2397668"/>
            <a:ext cx="6470403" cy="2595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val="0"/>
              </a:ext>
            </a:extLst>
          </a:blip>
          <a:srcRect t="37015" b="29725"/>
          <a:stretch/>
        </p:blipFill>
        <p:spPr>
          <a:xfrm>
            <a:off x="2743204" y="4643136"/>
            <a:ext cx="8604541" cy="2146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152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0-#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10"/>
                                        </p:tgtEl>
                                        <p:attrNameLst>
                                          <p:attrName>ppt_x</p:attrName>
                                        </p:attrNameLst>
                                      </p:cBhvr>
                                      <p:tavLst>
                                        <p:tav tm="0">
                                          <p:val>
                                            <p:strVal val="ppt_x"/>
                                          </p:val>
                                        </p:tav>
                                        <p:tav tm="100000">
                                          <p:val>
                                            <p:strVal val="ppt_x"/>
                                          </p:val>
                                        </p:tav>
                                      </p:tavLst>
                                    </p:anim>
                                    <p:anim calcmode="lin" valueType="num">
                                      <p:cBhvr additive="base">
                                        <p:cTn id="59" dur="500"/>
                                        <p:tgtEl>
                                          <p:spTgt spid="10"/>
                                        </p:tgtEl>
                                        <p:attrNameLst>
                                          <p:attrName>ppt_y</p:attrName>
                                        </p:attrNameLst>
                                      </p:cBhvr>
                                      <p:tavLst>
                                        <p:tav tm="0">
                                          <p:val>
                                            <p:strVal val="ppt_y"/>
                                          </p:val>
                                        </p:tav>
                                        <p:tav tm="100000">
                                          <p:val>
                                            <p:strVal val="1+ppt_h/2"/>
                                          </p:val>
                                        </p:tav>
                                      </p:tavLst>
                                    </p:anim>
                                    <p:set>
                                      <p:cBhvr>
                                        <p:cTn id="60" dur="1" fill="hold">
                                          <p:stCondLst>
                                            <p:cond delay="499"/>
                                          </p:stCondLst>
                                        </p:cTn>
                                        <p:tgtEl>
                                          <p:spTgt spid="10"/>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14"/>
                                        </p:tgtEl>
                                        <p:attrNameLst>
                                          <p:attrName>ppt_x</p:attrName>
                                        </p:attrNameLst>
                                      </p:cBhvr>
                                      <p:tavLst>
                                        <p:tav tm="0">
                                          <p:val>
                                            <p:strVal val="ppt_x"/>
                                          </p:val>
                                        </p:tav>
                                        <p:tav tm="100000">
                                          <p:val>
                                            <p:strVal val="ppt_x"/>
                                          </p:val>
                                        </p:tav>
                                      </p:tavLst>
                                    </p:anim>
                                    <p:anim calcmode="lin" valueType="num">
                                      <p:cBhvr additive="base">
                                        <p:cTn id="63" dur="500"/>
                                        <p:tgtEl>
                                          <p:spTgt spid="14"/>
                                        </p:tgtEl>
                                        <p:attrNameLst>
                                          <p:attrName>ppt_y</p:attrName>
                                        </p:attrNameLst>
                                      </p:cBhvr>
                                      <p:tavLst>
                                        <p:tav tm="0">
                                          <p:val>
                                            <p:strVal val="ppt_y"/>
                                          </p:val>
                                        </p:tav>
                                        <p:tav tm="100000">
                                          <p:val>
                                            <p:strVal val="1+ppt_h/2"/>
                                          </p:val>
                                        </p:tav>
                                      </p:tavLst>
                                    </p:anim>
                                    <p:set>
                                      <p:cBhvr>
                                        <p:cTn id="64" dur="1" fill="hold">
                                          <p:stCondLst>
                                            <p:cond delay="499"/>
                                          </p:stCondLst>
                                        </p:cTn>
                                        <p:tgtEl>
                                          <p:spTgt spid="14"/>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18"/>
                                        </p:tgtEl>
                                        <p:attrNameLst>
                                          <p:attrName>ppt_x</p:attrName>
                                        </p:attrNameLst>
                                      </p:cBhvr>
                                      <p:tavLst>
                                        <p:tav tm="0">
                                          <p:val>
                                            <p:strVal val="ppt_x"/>
                                          </p:val>
                                        </p:tav>
                                        <p:tav tm="100000">
                                          <p:val>
                                            <p:strVal val="ppt_x"/>
                                          </p:val>
                                        </p:tav>
                                      </p:tavLst>
                                    </p:anim>
                                    <p:anim calcmode="lin" valueType="num">
                                      <p:cBhvr additive="base">
                                        <p:cTn id="67" dur="500"/>
                                        <p:tgtEl>
                                          <p:spTgt spid="18"/>
                                        </p:tgtEl>
                                        <p:attrNameLst>
                                          <p:attrName>ppt_y</p:attrName>
                                        </p:attrNameLst>
                                      </p:cBhvr>
                                      <p:tavLst>
                                        <p:tav tm="0">
                                          <p:val>
                                            <p:strVal val="ppt_y"/>
                                          </p:val>
                                        </p:tav>
                                        <p:tav tm="100000">
                                          <p:val>
                                            <p:strVal val="1+ppt_h/2"/>
                                          </p:val>
                                        </p:tav>
                                      </p:tavLst>
                                    </p:anim>
                                    <p:set>
                                      <p:cBhvr>
                                        <p:cTn id="68" dur="1" fill="hold">
                                          <p:stCondLst>
                                            <p:cond delay="499"/>
                                          </p:stCondLst>
                                        </p:cTn>
                                        <p:tgtEl>
                                          <p:spTgt spid="18"/>
                                        </p:tgtEl>
                                        <p:attrNameLst>
                                          <p:attrName>style.visibility</p:attrName>
                                        </p:attrNameLst>
                                      </p:cBhvr>
                                      <p:to>
                                        <p:strVal val="hidden"/>
                                      </p:to>
                                    </p:set>
                                  </p:childTnLst>
                                </p:cTn>
                              </p:par>
                              <p:par>
                                <p:cTn id="69" presetID="2" presetClass="exit" presetSubtype="4" fill="hold" nodeType="withEffect">
                                  <p:stCondLst>
                                    <p:cond delay="0"/>
                                  </p:stCondLst>
                                  <p:childTnLst>
                                    <p:anim calcmode="lin" valueType="num">
                                      <p:cBhvr additive="base">
                                        <p:cTn id="70" dur="500"/>
                                        <p:tgtEl>
                                          <p:spTgt spid="17"/>
                                        </p:tgtEl>
                                        <p:attrNameLst>
                                          <p:attrName>ppt_x</p:attrName>
                                        </p:attrNameLst>
                                      </p:cBhvr>
                                      <p:tavLst>
                                        <p:tav tm="0">
                                          <p:val>
                                            <p:strVal val="ppt_x"/>
                                          </p:val>
                                        </p:tav>
                                        <p:tav tm="100000">
                                          <p:val>
                                            <p:strVal val="ppt_x"/>
                                          </p:val>
                                        </p:tav>
                                      </p:tavLst>
                                    </p:anim>
                                    <p:anim calcmode="lin" valueType="num">
                                      <p:cBhvr additive="base">
                                        <p:cTn id="71" dur="500"/>
                                        <p:tgtEl>
                                          <p:spTgt spid="17"/>
                                        </p:tgtEl>
                                        <p:attrNameLst>
                                          <p:attrName>ppt_y</p:attrName>
                                        </p:attrNameLst>
                                      </p:cBhvr>
                                      <p:tavLst>
                                        <p:tav tm="0">
                                          <p:val>
                                            <p:strVal val="ppt_y"/>
                                          </p:val>
                                        </p:tav>
                                        <p:tav tm="100000">
                                          <p:val>
                                            <p:strVal val="1+ppt_h/2"/>
                                          </p:val>
                                        </p:tav>
                                      </p:tavLst>
                                    </p:anim>
                                    <p:set>
                                      <p:cBhvr>
                                        <p:cTn id="72" dur="1" fill="hold">
                                          <p:stCondLst>
                                            <p:cond delay="499"/>
                                          </p:stCondLst>
                                        </p:cTn>
                                        <p:tgtEl>
                                          <p:spTgt spid="17"/>
                                        </p:tgtEl>
                                        <p:attrNameLst>
                                          <p:attrName>style.visibility</p:attrName>
                                        </p:attrNameLst>
                                      </p:cBhvr>
                                      <p:to>
                                        <p:strVal val="hidden"/>
                                      </p:to>
                                    </p:set>
                                  </p:childTnLst>
                                </p:cTn>
                              </p:par>
                              <p:par>
                                <p:cTn id="73" presetID="2" presetClass="exit" presetSubtype="4" fill="hold" nodeType="withEffect">
                                  <p:stCondLst>
                                    <p:cond delay="0"/>
                                  </p:stCondLst>
                                  <p:childTnLst>
                                    <p:anim calcmode="lin" valueType="num">
                                      <p:cBhvr additive="base">
                                        <p:cTn id="74" dur="500"/>
                                        <p:tgtEl>
                                          <p:spTgt spid="19"/>
                                        </p:tgtEl>
                                        <p:attrNameLst>
                                          <p:attrName>ppt_x</p:attrName>
                                        </p:attrNameLst>
                                      </p:cBhvr>
                                      <p:tavLst>
                                        <p:tav tm="0">
                                          <p:val>
                                            <p:strVal val="ppt_x"/>
                                          </p:val>
                                        </p:tav>
                                        <p:tav tm="100000">
                                          <p:val>
                                            <p:strVal val="ppt_x"/>
                                          </p:val>
                                        </p:tav>
                                      </p:tavLst>
                                    </p:anim>
                                    <p:anim calcmode="lin" valueType="num">
                                      <p:cBhvr additive="base">
                                        <p:cTn id="75" dur="500"/>
                                        <p:tgtEl>
                                          <p:spTgt spid="19"/>
                                        </p:tgtEl>
                                        <p:attrNameLst>
                                          <p:attrName>ppt_y</p:attrName>
                                        </p:attrNameLst>
                                      </p:cBhvr>
                                      <p:tavLst>
                                        <p:tav tm="0">
                                          <p:val>
                                            <p:strVal val="ppt_y"/>
                                          </p:val>
                                        </p:tav>
                                        <p:tav tm="100000">
                                          <p:val>
                                            <p:strVal val="1+ppt_h/2"/>
                                          </p:val>
                                        </p:tav>
                                      </p:tavLst>
                                    </p:anim>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 calcmode="lin" valueType="num">
                                      <p:cBhvr>
                                        <p:cTn id="83" dur="500" fill="hold"/>
                                        <p:tgtEl>
                                          <p:spTgt spid="21"/>
                                        </p:tgtEl>
                                        <p:attrNameLst>
                                          <p:attrName>style.rotation</p:attrName>
                                        </p:attrNameLst>
                                      </p:cBhvr>
                                      <p:tavLst>
                                        <p:tav tm="0">
                                          <p:val>
                                            <p:fltVal val="360"/>
                                          </p:val>
                                        </p:tav>
                                        <p:tav tm="100000">
                                          <p:val>
                                            <p:fltVal val="0"/>
                                          </p:val>
                                        </p:tav>
                                      </p:tavLst>
                                    </p:anim>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 calcmode="lin" valueType="num">
                                      <p:cBhvr>
                                        <p:cTn id="91" dur="500" fill="hold"/>
                                        <p:tgtEl>
                                          <p:spTgt spid="24"/>
                                        </p:tgtEl>
                                        <p:attrNameLst>
                                          <p:attrName>style.rotation</p:attrName>
                                        </p:attrNameLst>
                                      </p:cBhvr>
                                      <p:tavLst>
                                        <p:tav tm="0">
                                          <p:val>
                                            <p:fltVal val="360"/>
                                          </p:val>
                                        </p:tav>
                                        <p:tav tm="100000">
                                          <p:val>
                                            <p:fltVal val="0"/>
                                          </p:val>
                                        </p:tav>
                                      </p:tavLst>
                                    </p:anim>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 calcmode="lin" valueType="num">
                                      <p:cBhvr>
                                        <p:cTn id="99" dur="500" fill="hold"/>
                                        <p:tgtEl>
                                          <p:spTgt spid="23"/>
                                        </p:tgtEl>
                                        <p:attrNameLst>
                                          <p:attrName>style.rotation</p:attrName>
                                        </p:attrNameLst>
                                      </p:cBhvr>
                                      <p:tavLst>
                                        <p:tav tm="0">
                                          <p:val>
                                            <p:fltVal val="360"/>
                                          </p:val>
                                        </p:tav>
                                        <p:tav tm="100000">
                                          <p:val>
                                            <p:fltVal val="0"/>
                                          </p:val>
                                        </p:tav>
                                      </p:tavLst>
                                    </p:anim>
                                    <p:animEffect transition="in" filter="fade">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9" presetClass="exit" presetSubtype="0" accel="100000" fill="hold" nodeType="clickEffect">
                                  <p:stCondLst>
                                    <p:cond delay="0"/>
                                  </p:stCondLst>
                                  <p:childTnLst>
                                    <p:anim calcmode="lin" valueType="num">
                                      <p:cBhvr>
                                        <p:cTn id="104" dur="500"/>
                                        <p:tgtEl>
                                          <p:spTgt spid="21"/>
                                        </p:tgtEl>
                                        <p:attrNameLst>
                                          <p:attrName>ppt_w</p:attrName>
                                        </p:attrNameLst>
                                      </p:cBhvr>
                                      <p:tavLst>
                                        <p:tav tm="0">
                                          <p:val>
                                            <p:strVal val="ppt_w"/>
                                          </p:val>
                                        </p:tav>
                                        <p:tav tm="100000">
                                          <p:val>
                                            <p:fltVal val="0"/>
                                          </p:val>
                                        </p:tav>
                                      </p:tavLst>
                                    </p:anim>
                                    <p:anim calcmode="lin" valueType="num">
                                      <p:cBhvr>
                                        <p:cTn id="105" dur="500"/>
                                        <p:tgtEl>
                                          <p:spTgt spid="21"/>
                                        </p:tgtEl>
                                        <p:attrNameLst>
                                          <p:attrName>ppt_h</p:attrName>
                                        </p:attrNameLst>
                                      </p:cBhvr>
                                      <p:tavLst>
                                        <p:tav tm="0">
                                          <p:val>
                                            <p:strVal val="ppt_h"/>
                                          </p:val>
                                        </p:tav>
                                        <p:tav tm="100000">
                                          <p:val>
                                            <p:fltVal val="0"/>
                                          </p:val>
                                        </p:tav>
                                      </p:tavLst>
                                    </p:anim>
                                    <p:anim calcmode="lin" valueType="num">
                                      <p:cBhvr>
                                        <p:cTn id="106" dur="500"/>
                                        <p:tgtEl>
                                          <p:spTgt spid="21"/>
                                        </p:tgtEl>
                                        <p:attrNameLst>
                                          <p:attrName>style.rotation</p:attrName>
                                        </p:attrNameLst>
                                      </p:cBhvr>
                                      <p:tavLst>
                                        <p:tav tm="0">
                                          <p:val>
                                            <p:fltVal val="0"/>
                                          </p:val>
                                        </p:tav>
                                        <p:tav tm="100000">
                                          <p:val>
                                            <p:fltVal val="360"/>
                                          </p:val>
                                        </p:tav>
                                      </p:tavLst>
                                    </p:anim>
                                    <p:animEffect transition="out" filter="fade">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par>
                                <p:cTn id="109" presetID="49" presetClass="exit" presetSubtype="0" accel="100000" fill="hold" nodeType="withEffect">
                                  <p:stCondLst>
                                    <p:cond delay="0"/>
                                  </p:stCondLst>
                                  <p:childTnLst>
                                    <p:anim calcmode="lin" valueType="num">
                                      <p:cBhvr>
                                        <p:cTn id="110" dur="500"/>
                                        <p:tgtEl>
                                          <p:spTgt spid="24"/>
                                        </p:tgtEl>
                                        <p:attrNameLst>
                                          <p:attrName>ppt_w</p:attrName>
                                        </p:attrNameLst>
                                      </p:cBhvr>
                                      <p:tavLst>
                                        <p:tav tm="0">
                                          <p:val>
                                            <p:strVal val="ppt_w"/>
                                          </p:val>
                                        </p:tav>
                                        <p:tav tm="100000">
                                          <p:val>
                                            <p:fltVal val="0"/>
                                          </p:val>
                                        </p:tav>
                                      </p:tavLst>
                                    </p:anim>
                                    <p:anim calcmode="lin" valueType="num">
                                      <p:cBhvr>
                                        <p:cTn id="111" dur="500"/>
                                        <p:tgtEl>
                                          <p:spTgt spid="24"/>
                                        </p:tgtEl>
                                        <p:attrNameLst>
                                          <p:attrName>ppt_h</p:attrName>
                                        </p:attrNameLst>
                                      </p:cBhvr>
                                      <p:tavLst>
                                        <p:tav tm="0">
                                          <p:val>
                                            <p:strVal val="ppt_h"/>
                                          </p:val>
                                        </p:tav>
                                        <p:tav tm="100000">
                                          <p:val>
                                            <p:fltVal val="0"/>
                                          </p:val>
                                        </p:tav>
                                      </p:tavLst>
                                    </p:anim>
                                    <p:anim calcmode="lin" valueType="num">
                                      <p:cBhvr>
                                        <p:cTn id="112" dur="500"/>
                                        <p:tgtEl>
                                          <p:spTgt spid="24"/>
                                        </p:tgtEl>
                                        <p:attrNameLst>
                                          <p:attrName>style.rotation</p:attrName>
                                        </p:attrNameLst>
                                      </p:cBhvr>
                                      <p:tavLst>
                                        <p:tav tm="0">
                                          <p:val>
                                            <p:fltVal val="0"/>
                                          </p:val>
                                        </p:tav>
                                        <p:tav tm="100000">
                                          <p:val>
                                            <p:fltVal val="360"/>
                                          </p:val>
                                        </p:tav>
                                      </p:tavLst>
                                    </p:anim>
                                    <p:animEffect transition="out" filter="fade">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49" presetClass="exit" presetSubtype="0" accel="100000" fill="hold" nodeType="withEffect">
                                  <p:stCondLst>
                                    <p:cond delay="0"/>
                                  </p:stCondLst>
                                  <p:childTnLst>
                                    <p:anim calcmode="lin" valueType="num">
                                      <p:cBhvr>
                                        <p:cTn id="116" dur="500"/>
                                        <p:tgtEl>
                                          <p:spTgt spid="23"/>
                                        </p:tgtEl>
                                        <p:attrNameLst>
                                          <p:attrName>ppt_w</p:attrName>
                                        </p:attrNameLst>
                                      </p:cBhvr>
                                      <p:tavLst>
                                        <p:tav tm="0">
                                          <p:val>
                                            <p:strVal val="ppt_w"/>
                                          </p:val>
                                        </p:tav>
                                        <p:tav tm="100000">
                                          <p:val>
                                            <p:fltVal val="0"/>
                                          </p:val>
                                        </p:tav>
                                      </p:tavLst>
                                    </p:anim>
                                    <p:anim calcmode="lin" valueType="num">
                                      <p:cBhvr>
                                        <p:cTn id="117" dur="500"/>
                                        <p:tgtEl>
                                          <p:spTgt spid="23"/>
                                        </p:tgtEl>
                                        <p:attrNameLst>
                                          <p:attrName>ppt_h</p:attrName>
                                        </p:attrNameLst>
                                      </p:cBhvr>
                                      <p:tavLst>
                                        <p:tav tm="0">
                                          <p:val>
                                            <p:strVal val="ppt_h"/>
                                          </p:val>
                                        </p:tav>
                                        <p:tav tm="100000">
                                          <p:val>
                                            <p:fltVal val="0"/>
                                          </p:val>
                                        </p:tav>
                                      </p:tavLst>
                                    </p:anim>
                                    <p:anim calcmode="lin" valueType="num">
                                      <p:cBhvr>
                                        <p:cTn id="118" dur="500"/>
                                        <p:tgtEl>
                                          <p:spTgt spid="23"/>
                                        </p:tgtEl>
                                        <p:attrNameLst>
                                          <p:attrName>style.rotation</p:attrName>
                                        </p:attrNameLst>
                                      </p:cBhvr>
                                      <p:tavLst>
                                        <p:tav tm="0">
                                          <p:val>
                                            <p:fltVal val="0"/>
                                          </p:val>
                                        </p:tav>
                                        <p:tav tm="100000">
                                          <p:val>
                                            <p:fltVal val="360"/>
                                          </p:val>
                                        </p:tav>
                                      </p:tavLst>
                                    </p:anim>
                                    <p:animEffect transition="out" filter="fade">
                                      <p:cBhvr>
                                        <p:cTn id="119" dur="500"/>
                                        <p:tgtEl>
                                          <p:spTgt spid="23"/>
                                        </p:tgtEl>
                                      </p:cBhvr>
                                    </p:animEffect>
                                    <p:set>
                                      <p:cBhvr>
                                        <p:cTn id="12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escudo nuevo.png"/>
          <p:cNvPicPr>
            <a:picLocks noChangeAspect="1" noChangeArrowheads="1"/>
          </p:cNvPicPr>
          <p:nvPr/>
        </p:nvPicPr>
        <p:blipFill>
          <a:blip r:embed="rId3" cstate="print"/>
          <a:srcRect/>
          <a:stretch>
            <a:fillRect/>
          </a:stretch>
        </p:blipFill>
        <p:spPr bwMode="auto">
          <a:xfrm>
            <a:off x="1171983" y="105483"/>
            <a:ext cx="708340" cy="1047120"/>
          </a:xfrm>
          <a:prstGeom prst="rect">
            <a:avLst/>
          </a:prstGeom>
          <a:noFill/>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882" y="105484"/>
            <a:ext cx="911895" cy="1072163"/>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6423" y="315220"/>
            <a:ext cx="1522835" cy="78865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3386" y="278803"/>
            <a:ext cx="1741315" cy="86267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198" y="188143"/>
            <a:ext cx="1822695" cy="937956"/>
          </a:xfrm>
          <a:prstGeom prst="rect">
            <a:avLst/>
          </a:prstGeom>
        </p:spPr>
      </p:pic>
      <p:grpSp>
        <p:nvGrpSpPr>
          <p:cNvPr id="10" name="Grupo 9"/>
          <p:cNvGrpSpPr/>
          <p:nvPr/>
        </p:nvGrpSpPr>
        <p:grpSpPr>
          <a:xfrm>
            <a:off x="2085525" y="1513304"/>
            <a:ext cx="8138615" cy="5121462"/>
            <a:chOff x="2085523" y="1513303"/>
            <a:chExt cx="8138615" cy="5121462"/>
          </a:xfrm>
        </p:grpSpPr>
        <p:pic>
          <p:nvPicPr>
            <p:cNvPr id="8" name="Imagen 7"/>
            <p:cNvPicPr>
              <a:picLocks noChangeAspect="1"/>
            </p:cNvPicPr>
            <p:nvPr/>
          </p:nvPicPr>
          <p:blipFill rotWithShape="1">
            <a:blip r:embed="rId8">
              <a:extLst>
                <a:ext uri="{28A0092B-C50C-407E-A947-70E740481C1C}">
                  <a14:useLocalDpi xmlns:a14="http://schemas.microsoft.com/office/drawing/2010/main" val="0"/>
                </a:ext>
              </a:extLst>
            </a:blip>
            <a:srcRect t="16096"/>
            <a:stretch/>
          </p:blipFill>
          <p:spPr>
            <a:xfrm>
              <a:off x="2085523" y="1513303"/>
              <a:ext cx="8138615" cy="5121462"/>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uadroTexto 8"/>
            <p:cNvSpPr txBox="1"/>
            <p:nvPr/>
          </p:nvSpPr>
          <p:spPr>
            <a:xfrm>
              <a:off x="3671248" y="5650173"/>
              <a:ext cx="5090615" cy="954107"/>
            </a:xfrm>
            <a:prstGeom prst="rect">
              <a:avLst/>
            </a:prstGeom>
            <a:noFill/>
          </p:spPr>
          <p:txBody>
            <a:bodyPr wrap="square" rtlCol="0">
              <a:spAutoFit/>
            </a:bodyPr>
            <a:lstStyle/>
            <a:p>
              <a:pPr algn="ctr"/>
              <a:r>
                <a:rPr lang="es-MX" sz="2800" b="1" dirty="0">
                  <a:latin typeface="Century Gothic" panose="020B0502020202020204" pitchFamily="34" charset="0"/>
                </a:rPr>
                <a:t>PLAZA PRINCIPAL</a:t>
              </a:r>
            </a:p>
            <a:p>
              <a:pPr algn="ctr"/>
              <a:r>
                <a:rPr lang="es-MX" sz="2800" b="1" dirty="0">
                  <a:latin typeface="Century Gothic" panose="020B0502020202020204" pitchFamily="34" charset="0"/>
                </a:rPr>
                <a:t>“GRAL. BERNARDO REYES”</a:t>
              </a:r>
            </a:p>
          </p:txBody>
        </p:sp>
      </p:grpSp>
      <p:grpSp>
        <p:nvGrpSpPr>
          <p:cNvPr id="13" name="Grupo 12"/>
          <p:cNvGrpSpPr/>
          <p:nvPr/>
        </p:nvGrpSpPr>
        <p:grpSpPr>
          <a:xfrm>
            <a:off x="241111" y="1491543"/>
            <a:ext cx="12207924" cy="5149979"/>
            <a:chOff x="241110" y="1491541"/>
            <a:chExt cx="12207924" cy="5149979"/>
          </a:xfrm>
        </p:grpSpPr>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t="32438" r="26368"/>
            <a:stretch/>
          </p:blipFill>
          <p:spPr>
            <a:xfrm>
              <a:off x="241110" y="1491541"/>
              <a:ext cx="7483523" cy="5149979"/>
            </a:xfrm>
            <a:prstGeom prst="ellipse">
              <a:avLst/>
            </a:prstGeom>
            <a:ln w="190500" cap="rnd">
              <a:solidFill>
                <a:srgbClr val="7030A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p:cNvSpPr txBox="1"/>
            <p:nvPr/>
          </p:nvSpPr>
          <p:spPr>
            <a:xfrm>
              <a:off x="7358419" y="3646231"/>
              <a:ext cx="5090615" cy="769441"/>
            </a:xfrm>
            <a:prstGeom prst="rect">
              <a:avLst/>
            </a:prstGeom>
            <a:noFill/>
          </p:spPr>
          <p:txBody>
            <a:bodyPr wrap="square" rtlCol="0">
              <a:spAutoFit/>
            </a:bodyPr>
            <a:lstStyle/>
            <a:p>
              <a:pPr algn="ctr"/>
              <a:r>
                <a:rPr lang="es-MX" sz="4400" b="1" dirty="0">
                  <a:latin typeface="Century Gothic" panose="020B0502020202020204" pitchFamily="34" charset="0"/>
                </a:rPr>
                <a:t>GLORIETAS</a:t>
              </a:r>
            </a:p>
          </p:txBody>
        </p:sp>
      </p:grpSp>
      <p:grpSp>
        <p:nvGrpSpPr>
          <p:cNvPr id="17" name="Grupo 16"/>
          <p:cNvGrpSpPr/>
          <p:nvPr/>
        </p:nvGrpSpPr>
        <p:grpSpPr>
          <a:xfrm>
            <a:off x="528085" y="1532487"/>
            <a:ext cx="11417944" cy="5294875"/>
            <a:chOff x="500791" y="1578497"/>
            <a:chExt cx="11417944" cy="5294875"/>
          </a:xfrm>
        </p:grpSpPr>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791" y="1817664"/>
              <a:ext cx="5176679" cy="4626825"/>
            </a:xfrm>
            <a:prstGeom prst="rect">
              <a:avLst/>
            </a:prstGeom>
            <a:solidFill>
              <a:srgbClr val="FFFFFF">
                <a:shade val="85000"/>
              </a:srgbClr>
            </a:solidFill>
            <a:ln w="1905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9994" t="11343" r="9503" b="8259"/>
            <a:stretch/>
          </p:blipFill>
          <p:spPr>
            <a:xfrm>
              <a:off x="5773002" y="1578497"/>
              <a:ext cx="6145733" cy="4603261"/>
            </a:xfrm>
            <a:prstGeom prst="rect">
              <a:avLst/>
            </a:prstGeom>
            <a:solidFill>
              <a:srgbClr val="FFFFFF">
                <a:shade val="85000"/>
              </a:srgbClr>
            </a:solidFill>
            <a:ln w="190500" cap="rnd">
              <a:solidFill>
                <a:srgbClr val="C000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CuadroTexto 15"/>
            <p:cNvSpPr txBox="1"/>
            <p:nvPr/>
          </p:nvSpPr>
          <p:spPr>
            <a:xfrm>
              <a:off x="6001982" y="6103931"/>
              <a:ext cx="2520440" cy="769441"/>
            </a:xfrm>
            <a:prstGeom prst="rect">
              <a:avLst/>
            </a:prstGeom>
            <a:noFill/>
          </p:spPr>
          <p:txBody>
            <a:bodyPr wrap="square" rtlCol="0">
              <a:spAutoFit/>
            </a:bodyPr>
            <a:lstStyle/>
            <a:p>
              <a:pPr algn="ctr"/>
              <a:r>
                <a:rPr lang="es-MX" sz="4400" b="1" dirty="0">
                  <a:latin typeface="Century Gothic" panose="020B0502020202020204" pitchFamily="34" charset="0"/>
                </a:rPr>
                <a:t>KIOSCO</a:t>
              </a:r>
            </a:p>
          </p:txBody>
        </p:sp>
      </p:grpSp>
      <p:pic>
        <p:nvPicPr>
          <p:cNvPr id="18" name="Imagen 17"/>
          <p:cNvPicPr>
            <a:picLocks noChangeAspect="1"/>
          </p:cNvPicPr>
          <p:nvPr/>
        </p:nvPicPr>
        <p:blipFill rotWithShape="1">
          <a:blip r:embed="rId12" cstate="print">
            <a:extLst>
              <a:ext uri="{28A0092B-C50C-407E-A947-70E740481C1C}">
                <a14:useLocalDpi xmlns:a14="http://schemas.microsoft.com/office/drawing/2010/main" val="0"/>
              </a:ext>
            </a:extLst>
          </a:blip>
          <a:srcRect b="10454"/>
          <a:stretch/>
        </p:blipFill>
        <p:spPr>
          <a:xfrm>
            <a:off x="362037" y="1277000"/>
            <a:ext cx="5438259" cy="2733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p:cNvPicPr>
            <a:picLocks noChangeAspect="1"/>
          </p:cNvPicPr>
          <p:nvPr/>
        </p:nvPicPr>
        <p:blipFill rotWithShape="1">
          <a:blip r:embed="rId13" cstate="print">
            <a:extLst>
              <a:ext uri="{28A0092B-C50C-407E-A947-70E740481C1C}">
                <a14:useLocalDpi xmlns:a14="http://schemas.microsoft.com/office/drawing/2010/main" val="0"/>
              </a:ext>
            </a:extLst>
          </a:blip>
          <a:srcRect t="14527" b="6700"/>
          <a:stretch/>
        </p:blipFill>
        <p:spPr>
          <a:xfrm>
            <a:off x="6756018" y="1276998"/>
            <a:ext cx="4814943" cy="2844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p:cNvPicPr>
            <a:picLocks noChangeAspect="1"/>
          </p:cNvPicPr>
          <p:nvPr/>
        </p:nvPicPr>
        <p:blipFill rotWithShape="1">
          <a:blip r:embed="rId14">
            <a:extLst>
              <a:ext uri="{28A0092B-C50C-407E-A947-70E740481C1C}">
                <a14:useLocalDpi xmlns:a14="http://schemas.microsoft.com/office/drawing/2010/main" val="0"/>
              </a:ext>
            </a:extLst>
          </a:blip>
          <a:srcRect t="29452"/>
          <a:stretch/>
        </p:blipFill>
        <p:spPr>
          <a:xfrm>
            <a:off x="323924" y="3917041"/>
            <a:ext cx="5476373" cy="2897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a:picLocks noChangeAspect="1"/>
          </p:cNvPicPr>
          <p:nvPr/>
        </p:nvPicPr>
        <p:blipFill rotWithShape="1">
          <a:blip r:embed="rId15" cstate="print">
            <a:extLst>
              <a:ext uri="{28A0092B-C50C-407E-A947-70E740481C1C}">
                <a14:useLocalDpi xmlns:a14="http://schemas.microsoft.com/office/drawing/2010/main" val="0"/>
              </a:ext>
            </a:extLst>
          </a:blip>
          <a:srcRect t="9153" b="13831"/>
          <a:stretch/>
        </p:blipFill>
        <p:spPr>
          <a:xfrm>
            <a:off x="6673810" y="3917041"/>
            <a:ext cx="5030623" cy="2905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p:cNvPicPr>
            <a:picLocks noChangeAspect="1"/>
          </p:cNvPicPr>
          <p:nvPr/>
        </p:nvPicPr>
        <p:blipFill rotWithShape="1">
          <a:blip r:embed="rId16">
            <a:extLst>
              <a:ext uri="{28A0092B-C50C-407E-A947-70E740481C1C}">
                <a14:useLocalDpi xmlns:a14="http://schemas.microsoft.com/office/drawing/2010/main" val="0"/>
              </a:ext>
            </a:extLst>
          </a:blip>
          <a:srcRect t="36219" b="10252"/>
          <a:stretch/>
        </p:blipFill>
        <p:spPr>
          <a:xfrm>
            <a:off x="71169" y="1337175"/>
            <a:ext cx="6181844" cy="2481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Imagen 23"/>
          <p:cNvPicPr>
            <a:picLocks noChangeAspect="1"/>
          </p:cNvPicPr>
          <p:nvPr/>
        </p:nvPicPr>
        <p:blipFill rotWithShape="1">
          <a:blip r:embed="rId17">
            <a:extLst>
              <a:ext uri="{28A0092B-C50C-407E-A947-70E740481C1C}">
                <a14:useLocalDpi xmlns:a14="http://schemas.microsoft.com/office/drawing/2010/main" val="0"/>
              </a:ext>
            </a:extLst>
          </a:blip>
          <a:srcRect t="25834"/>
          <a:stretch/>
        </p:blipFill>
        <p:spPr>
          <a:xfrm>
            <a:off x="6476083" y="3641659"/>
            <a:ext cx="5655485" cy="3145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p:cNvPicPr>
            <a:picLocks noChangeAspect="1"/>
          </p:cNvPicPr>
          <p:nvPr/>
        </p:nvPicPr>
        <p:blipFill rotWithShape="1">
          <a:blip r:embed="rId18" cstate="print">
            <a:extLst>
              <a:ext uri="{28A0092B-C50C-407E-A947-70E740481C1C}">
                <a14:useLocalDpi xmlns:a14="http://schemas.microsoft.com/office/drawing/2010/main" val="0"/>
              </a:ext>
            </a:extLst>
          </a:blip>
          <a:srcRect t="33234" b="6806"/>
          <a:stretch/>
        </p:blipFill>
        <p:spPr>
          <a:xfrm>
            <a:off x="4009017" y="3098725"/>
            <a:ext cx="4323576" cy="1944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739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217">
                                          <p:stCondLst>
                                            <p:cond delay="0"/>
                                          </p:stCondLst>
                                        </p:cTn>
                                        <p:tgtEl>
                                          <p:spTgt spid="17"/>
                                        </p:tgtEl>
                                      </p:cBhvr>
                                    </p:animEffect>
                                    <p:anim calcmode="lin" valueType="num">
                                      <p:cBhvr>
                                        <p:cTn id="31" dur="68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2" dur="249"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3" dur="249" tmFilter="0, 0; 0.125,0.2665; 0.25,0.4; 0.375,0.465; 0.5,0.5;  0.625,0.535; 0.75,0.6; 0.875,0.7335; 1,1">
                                          <p:stCondLst>
                                            <p:cond delay="249"/>
                                          </p:stCondLst>
                                        </p:cTn>
                                        <p:tgtEl>
                                          <p:spTgt spid="17"/>
                                        </p:tgtEl>
                                        <p:attrNameLst>
                                          <p:attrName>ppt_y</p:attrName>
                                        </p:attrNameLst>
                                      </p:cBhvr>
                                      <p:tavLst>
                                        <p:tav tm="0" fmla="#ppt_y-sin(pi*$)/9">
                                          <p:val>
                                            <p:fltVal val="0"/>
                                          </p:val>
                                        </p:tav>
                                        <p:tav tm="100000">
                                          <p:val>
                                            <p:fltVal val="1"/>
                                          </p:val>
                                        </p:tav>
                                      </p:tavLst>
                                    </p:anim>
                                    <p:anim calcmode="lin" valueType="num">
                                      <p:cBhvr>
                                        <p:cTn id="34" dur="124" tmFilter="0, 0; 0.125,0.2665; 0.25,0.4; 0.375,0.465; 0.5,0.5;  0.625,0.535; 0.75,0.6; 0.875,0.7335; 1,1">
                                          <p:stCondLst>
                                            <p:cond delay="497"/>
                                          </p:stCondLst>
                                        </p:cTn>
                                        <p:tgtEl>
                                          <p:spTgt spid="17"/>
                                        </p:tgtEl>
                                        <p:attrNameLst>
                                          <p:attrName>ppt_y</p:attrName>
                                        </p:attrNameLst>
                                      </p:cBhvr>
                                      <p:tavLst>
                                        <p:tav tm="0" fmla="#ppt_y-sin(pi*$)/27">
                                          <p:val>
                                            <p:fltVal val="0"/>
                                          </p:val>
                                        </p:tav>
                                        <p:tav tm="100000">
                                          <p:val>
                                            <p:fltVal val="1"/>
                                          </p:val>
                                        </p:tav>
                                      </p:tavLst>
                                    </p:anim>
                                    <p:anim calcmode="lin" valueType="num">
                                      <p:cBhvr>
                                        <p:cTn id="35" dur="62" tmFilter="0, 0; 0.125,0.2665; 0.25,0.4; 0.375,0.465; 0.5,0.5;  0.625,0.535; 0.75,0.6; 0.875,0.7335; 1,1">
                                          <p:stCondLst>
                                            <p:cond delay="621"/>
                                          </p:stCondLst>
                                        </p:cTn>
                                        <p:tgtEl>
                                          <p:spTgt spid="17"/>
                                        </p:tgtEl>
                                        <p:attrNameLst>
                                          <p:attrName>ppt_y</p:attrName>
                                        </p:attrNameLst>
                                      </p:cBhvr>
                                      <p:tavLst>
                                        <p:tav tm="0" fmla="#ppt_y-sin(pi*$)/81">
                                          <p:val>
                                            <p:fltVal val="0"/>
                                          </p:val>
                                        </p:tav>
                                        <p:tav tm="100000">
                                          <p:val>
                                            <p:fltVal val="1"/>
                                          </p:val>
                                        </p:tav>
                                      </p:tavLst>
                                    </p:anim>
                                    <p:animScale>
                                      <p:cBhvr>
                                        <p:cTn id="36" dur="10">
                                          <p:stCondLst>
                                            <p:cond delay="244"/>
                                          </p:stCondLst>
                                        </p:cTn>
                                        <p:tgtEl>
                                          <p:spTgt spid="17"/>
                                        </p:tgtEl>
                                      </p:cBhvr>
                                      <p:to x="100000" y="60000"/>
                                    </p:animScale>
                                    <p:animScale>
                                      <p:cBhvr>
                                        <p:cTn id="37" dur="62" decel="50000">
                                          <p:stCondLst>
                                            <p:cond delay="254"/>
                                          </p:stCondLst>
                                        </p:cTn>
                                        <p:tgtEl>
                                          <p:spTgt spid="17"/>
                                        </p:tgtEl>
                                      </p:cBhvr>
                                      <p:to x="100000" y="100000"/>
                                    </p:animScale>
                                    <p:animScale>
                                      <p:cBhvr>
                                        <p:cTn id="38" dur="10">
                                          <p:stCondLst>
                                            <p:cond delay="492"/>
                                          </p:stCondLst>
                                        </p:cTn>
                                        <p:tgtEl>
                                          <p:spTgt spid="17"/>
                                        </p:tgtEl>
                                      </p:cBhvr>
                                      <p:to x="100000" y="80000"/>
                                    </p:animScale>
                                    <p:animScale>
                                      <p:cBhvr>
                                        <p:cTn id="39" dur="62" decel="50000">
                                          <p:stCondLst>
                                            <p:cond delay="502"/>
                                          </p:stCondLst>
                                        </p:cTn>
                                        <p:tgtEl>
                                          <p:spTgt spid="17"/>
                                        </p:tgtEl>
                                      </p:cBhvr>
                                      <p:to x="100000" y="100000"/>
                                    </p:animScale>
                                    <p:animScale>
                                      <p:cBhvr>
                                        <p:cTn id="40" dur="10">
                                          <p:stCondLst>
                                            <p:cond delay="616"/>
                                          </p:stCondLst>
                                        </p:cTn>
                                        <p:tgtEl>
                                          <p:spTgt spid="17"/>
                                        </p:tgtEl>
                                      </p:cBhvr>
                                      <p:to x="100000" y="90000"/>
                                    </p:animScale>
                                    <p:animScale>
                                      <p:cBhvr>
                                        <p:cTn id="41" dur="62" decel="50000">
                                          <p:stCondLst>
                                            <p:cond delay="625"/>
                                          </p:stCondLst>
                                        </p:cTn>
                                        <p:tgtEl>
                                          <p:spTgt spid="17"/>
                                        </p:tgtEl>
                                      </p:cBhvr>
                                      <p:to x="100000" y="100000"/>
                                    </p:animScale>
                                    <p:animScale>
                                      <p:cBhvr>
                                        <p:cTn id="42" dur="10">
                                          <p:stCondLst>
                                            <p:cond delay="678"/>
                                          </p:stCondLst>
                                        </p:cTn>
                                        <p:tgtEl>
                                          <p:spTgt spid="17"/>
                                        </p:tgtEl>
                                      </p:cBhvr>
                                      <p:to x="100000" y="95000"/>
                                    </p:animScale>
                                    <p:animScale>
                                      <p:cBhvr>
                                        <p:cTn id="43" dur="62" decel="50000">
                                          <p:stCondLst>
                                            <p:cond delay="688"/>
                                          </p:stCondLst>
                                        </p:cTn>
                                        <p:tgtEl>
                                          <p:spTgt spid="1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xit" presetSubtype="0" fill="hold" nodeType="clickEffect">
                                  <p:stCondLst>
                                    <p:cond delay="0"/>
                                  </p:stCondLst>
                                  <p:childTnLst>
                                    <p:animEffect transition="out" filter="wipe(down)">
                                      <p:cBhvr>
                                        <p:cTn id="47" dur="68" accel="50000">
                                          <p:stCondLst>
                                            <p:cond delay="682"/>
                                          </p:stCondLst>
                                        </p:cTn>
                                        <p:tgtEl>
                                          <p:spTgt spid="17"/>
                                        </p:tgtEl>
                                      </p:cBhvr>
                                    </p:animEffect>
                                    <p:anim calcmode="lin" valueType="num">
                                      <p:cBhvr>
                                        <p:cTn id="48" dur="683"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49" dur="67">
                                          <p:stCondLst>
                                            <p:cond delay="683"/>
                                          </p:stCondLst>
                                        </p:cTn>
                                        <p:tgtEl>
                                          <p:spTgt spid="17"/>
                                        </p:tgtEl>
                                        <p:attrNameLst>
                                          <p:attrName>ppt_x</p:attrName>
                                        </p:attrNameLst>
                                      </p:cBhvr>
                                      <p:tavLst>
                                        <p:tav tm="0">
                                          <p:val>
                                            <p:strVal val="ppt_x"/>
                                          </p:val>
                                        </p:tav>
                                        <p:tav tm="100000">
                                          <p:val>
                                            <p:strVal val="ppt_x"/>
                                          </p:val>
                                        </p:tav>
                                      </p:tavLst>
                                    </p:anim>
                                    <p:anim calcmode="lin" valueType="num">
                                      <p:cBhvr>
                                        <p:cTn id="50" dur="249"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1" dur="249" tmFilter="0, 0; 0.125,0.2665; 0.25,0.4; 0.375,0.465; 0.5,0.5;  0.625,0.535; 0.75,0.6; 0.875,0.7335; 1,1">
                                          <p:stCondLst>
                                            <p:cond delay="249"/>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2" dur="124" tmFilter="0, 0; 0.125,0.2665; 0.25,0.4; 0.375,0.465; 0.5,0.5;  0.625,0.535; 0.75,0.6; 0.875,0.7335; 1,1">
                                          <p:stCondLst>
                                            <p:cond delay="496"/>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3" dur="61" tmFilter="0, 0; 0.125,0.2665; 0.25,0.4; 0.375,0.465; 0.5,0.5;  0.625,0.535; 0.75,0.6; 0.875,0.7335; 1,1">
                                          <p:stCondLst>
                                            <p:cond delay="621"/>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4" dur="68" accel="50000">
                                          <p:stCondLst>
                                            <p:cond delay="682"/>
                                          </p:stCondLst>
                                        </p:cTn>
                                        <p:tgtEl>
                                          <p:spTgt spid="17"/>
                                        </p:tgtEl>
                                        <p:attrNameLst>
                                          <p:attrName>ppt_y</p:attrName>
                                        </p:attrNameLst>
                                      </p:cBhvr>
                                      <p:tavLst>
                                        <p:tav tm="0">
                                          <p:val>
                                            <p:strVal val="ppt_y"/>
                                          </p:val>
                                        </p:tav>
                                        <p:tav tm="100000">
                                          <p:val>
                                            <p:strVal val="ppt_y+ppt_h"/>
                                          </p:val>
                                        </p:tav>
                                      </p:tavLst>
                                    </p:anim>
                                    <p:animScale>
                                      <p:cBhvr>
                                        <p:cTn id="55" dur="10">
                                          <p:stCondLst>
                                            <p:cond delay="232"/>
                                          </p:stCondLst>
                                        </p:cTn>
                                        <p:tgtEl>
                                          <p:spTgt spid="17"/>
                                        </p:tgtEl>
                                      </p:cBhvr>
                                      <p:to x="100000" y="60000"/>
                                    </p:animScale>
                                    <p:animScale>
                                      <p:cBhvr>
                                        <p:cTn id="56" dur="62" decel="50000">
                                          <p:stCondLst>
                                            <p:cond delay="242"/>
                                          </p:stCondLst>
                                        </p:cTn>
                                        <p:tgtEl>
                                          <p:spTgt spid="17"/>
                                        </p:tgtEl>
                                      </p:cBhvr>
                                      <p:to x="100000" y="100000"/>
                                    </p:animScale>
                                    <p:animScale>
                                      <p:cBhvr>
                                        <p:cTn id="57" dur="10">
                                          <p:stCondLst>
                                            <p:cond delay="492"/>
                                          </p:stCondLst>
                                        </p:cTn>
                                        <p:tgtEl>
                                          <p:spTgt spid="17"/>
                                        </p:tgtEl>
                                      </p:cBhvr>
                                      <p:to x="100000" y="80000"/>
                                    </p:animScale>
                                    <p:animScale>
                                      <p:cBhvr>
                                        <p:cTn id="58" dur="62" decel="50000">
                                          <p:stCondLst>
                                            <p:cond delay="502"/>
                                          </p:stCondLst>
                                        </p:cTn>
                                        <p:tgtEl>
                                          <p:spTgt spid="17"/>
                                        </p:tgtEl>
                                      </p:cBhvr>
                                      <p:to x="100000" y="100000"/>
                                    </p:animScale>
                                    <p:animScale>
                                      <p:cBhvr>
                                        <p:cTn id="59" dur="10">
                                          <p:stCondLst>
                                            <p:cond delay="616"/>
                                          </p:stCondLst>
                                        </p:cTn>
                                        <p:tgtEl>
                                          <p:spTgt spid="17"/>
                                        </p:tgtEl>
                                      </p:cBhvr>
                                      <p:to x="100000" y="90000"/>
                                    </p:animScale>
                                    <p:animScale>
                                      <p:cBhvr>
                                        <p:cTn id="60" dur="62" decel="50000">
                                          <p:stCondLst>
                                            <p:cond delay="625"/>
                                          </p:stCondLst>
                                        </p:cTn>
                                        <p:tgtEl>
                                          <p:spTgt spid="17"/>
                                        </p:tgtEl>
                                      </p:cBhvr>
                                      <p:to x="100000" y="100000"/>
                                    </p:animScale>
                                    <p:animScale>
                                      <p:cBhvr>
                                        <p:cTn id="61" dur="10">
                                          <p:stCondLst>
                                            <p:cond delay="678"/>
                                          </p:stCondLst>
                                        </p:cTn>
                                        <p:tgtEl>
                                          <p:spTgt spid="17"/>
                                        </p:tgtEl>
                                      </p:cBhvr>
                                      <p:to x="100000" y="95000"/>
                                    </p:animScale>
                                    <p:animScale>
                                      <p:cBhvr>
                                        <p:cTn id="62" dur="62" decel="50000">
                                          <p:stCondLst>
                                            <p:cond delay="688"/>
                                          </p:stCondLst>
                                        </p:cTn>
                                        <p:tgtEl>
                                          <p:spTgt spid="17"/>
                                        </p:tgtEl>
                                      </p:cBhvr>
                                      <p:to x="100000" y="100000"/>
                                    </p:animScale>
                                    <p:set>
                                      <p:cBhvr>
                                        <p:cTn id="63" dur="1" fill="hold">
                                          <p:stCondLst>
                                            <p:cond delay="74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6"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1+#ppt_w/2"/>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2"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0-#ppt_w/2"/>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3"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1+#ppt_w/2"/>
                                          </p:val>
                                        </p:tav>
                                        <p:tav tm="100000">
                                          <p:val>
                                            <p:strVal val="#ppt_x"/>
                                          </p:val>
                                        </p:tav>
                                      </p:tavLst>
                                    </p:anim>
                                    <p:anim calcmode="lin" valueType="num">
                                      <p:cBhvr additive="base">
                                        <p:cTn id="81"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9"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0-#ppt_w/2"/>
                                          </p:val>
                                        </p:tav>
                                        <p:tav tm="100000">
                                          <p:val>
                                            <p:strVal val="#ppt_x"/>
                                          </p:val>
                                        </p:tav>
                                      </p:tavLst>
                                    </p:anim>
                                    <p:anim calcmode="lin" valueType="num">
                                      <p:cBhvr additive="base">
                                        <p:cTn id="8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xit" presetSubtype="1" fill="hold" nodeType="clickEffect">
                                  <p:stCondLst>
                                    <p:cond delay="0"/>
                                  </p:stCondLst>
                                  <p:childTnLst>
                                    <p:anim calcmode="lin" valueType="num">
                                      <p:cBhvr additive="base">
                                        <p:cTn id="91" dur="500"/>
                                        <p:tgtEl>
                                          <p:spTgt spid="18"/>
                                        </p:tgtEl>
                                        <p:attrNameLst>
                                          <p:attrName>ppt_x</p:attrName>
                                        </p:attrNameLst>
                                      </p:cBhvr>
                                      <p:tavLst>
                                        <p:tav tm="0">
                                          <p:val>
                                            <p:strVal val="ppt_x"/>
                                          </p:val>
                                        </p:tav>
                                        <p:tav tm="100000">
                                          <p:val>
                                            <p:strVal val="ppt_x"/>
                                          </p:val>
                                        </p:tav>
                                      </p:tavLst>
                                    </p:anim>
                                    <p:anim calcmode="lin" valueType="num">
                                      <p:cBhvr additive="base">
                                        <p:cTn id="92" dur="500"/>
                                        <p:tgtEl>
                                          <p:spTgt spid="18"/>
                                        </p:tgtEl>
                                        <p:attrNameLst>
                                          <p:attrName>ppt_y</p:attrName>
                                        </p:attrNameLst>
                                      </p:cBhvr>
                                      <p:tavLst>
                                        <p:tav tm="0">
                                          <p:val>
                                            <p:strVal val="ppt_y"/>
                                          </p:val>
                                        </p:tav>
                                        <p:tav tm="100000">
                                          <p:val>
                                            <p:strVal val="0-ppt_h/2"/>
                                          </p:val>
                                        </p:tav>
                                      </p:tavLst>
                                    </p:anim>
                                    <p:set>
                                      <p:cBhvr>
                                        <p:cTn id="93" dur="1" fill="hold">
                                          <p:stCondLst>
                                            <p:cond delay="499"/>
                                          </p:stCondLst>
                                        </p:cTn>
                                        <p:tgtEl>
                                          <p:spTgt spid="18"/>
                                        </p:tgtEl>
                                        <p:attrNameLst>
                                          <p:attrName>style.visibility</p:attrName>
                                        </p:attrNameLst>
                                      </p:cBhvr>
                                      <p:to>
                                        <p:strVal val="hidden"/>
                                      </p:to>
                                    </p:set>
                                  </p:childTnLst>
                                </p:cTn>
                              </p:par>
                              <p:par>
                                <p:cTn id="94" presetID="2" presetClass="exit" presetSubtype="1" fill="hold" nodeType="withEffect">
                                  <p:stCondLst>
                                    <p:cond delay="0"/>
                                  </p:stCondLst>
                                  <p:childTnLst>
                                    <p:anim calcmode="lin" valueType="num">
                                      <p:cBhvr additive="base">
                                        <p:cTn id="95" dur="500"/>
                                        <p:tgtEl>
                                          <p:spTgt spid="19"/>
                                        </p:tgtEl>
                                        <p:attrNameLst>
                                          <p:attrName>ppt_x</p:attrName>
                                        </p:attrNameLst>
                                      </p:cBhvr>
                                      <p:tavLst>
                                        <p:tav tm="0">
                                          <p:val>
                                            <p:strVal val="ppt_x"/>
                                          </p:val>
                                        </p:tav>
                                        <p:tav tm="100000">
                                          <p:val>
                                            <p:strVal val="ppt_x"/>
                                          </p:val>
                                        </p:tav>
                                      </p:tavLst>
                                    </p:anim>
                                    <p:anim calcmode="lin" valueType="num">
                                      <p:cBhvr additive="base">
                                        <p:cTn id="96" dur="500"/>
                                        <p:tgtEl>
                                          <p:spTgt spid="19"/>
                                        </p:tgtEl>
                                        <p:attrNameLst>
                                          <p:attrName>ppt_y</p:attrName>
                                        </p:attrNameLst>
                                      </p:cBhvr>
                                      <p:tavLst>
                                        <p:tav tm="0">
                                          <p:val>
                                            <p:strVal val="ppt_y"/>
                                          </p:val>
                                        </p:tav>
                                        <p:tav tm="100000">
                                          <p:val>
                                            <p:strVal val="0-ppt_h/2"/>
                                          </p:val>
                                        </p:tav>
                                      </p:tavLst>
                                    </p:anim>
                                    <p:set>
                                      <p:cBhvr>
                                        <p:cTn id="97" dur="1" fill="hold">
                                          <p:stCondLst>
                                            <p:cond delay="499"/>
                                          </p:stCondLst>
                                        </p:cTn>
                                        <p:tgtEl>
                                          <p:spTgt spid="19"/>
                                        </p:tgtEl>
                                        <p:attrNameLst>
                                          <p:attrName>style.visibility</p:attrName>
                                        </p:attrNameLst>
                                      </p:cBhvr>
                                      <p:to>
                                        <p:strVal val="hidden"/>
                                      </p:to>
                                    </p:set>
                                  </p:childTnLst>
                                </p:cTn>
                              </p:par>
                              <p:par>
                                <p:cTn id="98" presetID="2" presetClass="exit" presetSubtype="1" fill="hold" nodeType="withEffect">
                                  <p:stCondLst>
                                    <p:cond delay="0"/>
                                  </p:stCondLst>
                                  <p:childTnLst>
                                    <p:anim calcmode="lin" valueType="num">
                                      <p:cBhvr additive="base">
                                        <p:cTn id="99" dur="500"/>
                                        <p:tgtEl>
                                          <p:spTgt spid="20"/>
                                        </p:tgtEl>
                                        <p:attrNameLst>
                                          <p:attrName>ppt_x</p:attrName>
                                        </p:attrNameLst>
                                      </p:cBhvr>
                                      <p:tavLst>
                                        <p:tav tm="0">
                                          <p:val>
                                            <p:strVal val="ppt_x"/>
                                          </p:val>
                                        </p:tav>
                                        <p:tav tm="100000">
                                          <p:val>
                                            <p:strVal val="ppt_x"/>
                                          </p:val>
                                        </p:tav>
                                      </p:tavLst>
                                    </p:anim>
                                    <p:anim calcmode="lin" valueType="num">
                                      <p:cBhvr additive="base">
                                        <p:cTn id="100" dur="500"/>
                                        <p:tgtEl>
                                          <p:spTgt spid="20"/>
                                        </p:tgtEl>
                                        <p:attrNameLst>
                                          <p:attrName>ppt_y</p:attrName>
                                        </p:attrNameLst>
                                      </p:cBhvr>
                                      <p:tavLst>
                                        <p:tav tm="0">
                                          <p:val>
                                            <p:strVal val="ppt_y"/>
                                          </p:val>
                                        </p:tav>
                                        <p:tav tm="100000">
                                          <p:val>
                                            <p:strVal val="0-ppt_h/2"/>
                                          </p:val>
                                        </p:tav>
                                      </p:tavLst>
                                    </p:anim>
                                    <p:set>
                                      <p:cBhvr>
                                        <p:cTn id="101" dur="1" fill="hold">
                                          <p:stCondLst>
                                            <p:cond delay="499"/>
                                          </p:stCondLst>
                                        </p:cTn>
                                        <p:tgtEl>
                                          <p:spTgt spid="20"/>
                                        </p:tgtEl>
                                        <p:attrNameLst>
                                          <p:attrName>style.visibility</p:attrName>
                                        </p:attrNameLst>
                                      </p:cBhvr>
                                      <p:to>
                                        <p:strVal val="hidden"/>
                                      </p:to>
                                    </p:set>
                                  </p:childTnLst>
                                </p:cTn>
                              </p:par>
                              <p:par>
                                <p:cTn id="102" presetID="2" presetClass="exit" presetSubtype="1" fill="hold" nodeType="withEffect">
                                  <p:stCondLst>
                                    <p:cond delay="0"/>
                                  </p:stCondLst>
                                  <p:childTnLst>
                                    <p:anim calcmode="lin" valueType="num">
                                      <p:cBhvr additive="base">
                                        <p:cTn id="103" dur="500"/>
                                        <p:tgtEl>
                                          <p:spTgt spid="21"/>
                                        </p:tgtEl>
                                        <p:attrNameLst>
                                          <p:attrName>ppt_x</p:attrName>
                                        </p:attrNameLst>
                                      </p:cBhvr>
                                      <p:tavLst>
                                        <p:tav tm="0">
                                          <p:val>
                                            <p:strVal val="ppt_x"/>
                                          </p:val>
                                        </p:tav>
                                        <p:tav tm="100000">
                                          <p:val>
                                            <p:strVal val="ppt_x"/>
                                          </p:val>
                                        </p:tav>
                                      </p:tavLst>
                                    </p:anim>
                                    <p:anim calcmode="lin" valueType="num">
                                      <p:cBhvr additive="base">
                                        <p:cTn id="104" dur="500"/>
                                        <p:tgtEl>
                                          <p:spTgt spid="21"/>
                                        </p:tgtEl>
                                        <p:attrNameLst>
                                          <p:attrName>ppt_y</p:attrName>
                                        </p:attrNameLst>
                                      </p:cBhvr>
                                      <p:tavLst>
                                        <p:tav tm="0">
                                          <p:val>
                                            <p:strVal val="ppt_y"/>
                                          </p:val>
                                        </p:tav>
                                        <p:tav tm="100000">
                                          <p:val>
                                            <p:strVal val="0-ppt_h/2"/>
                                          </p:val>
                                        </p:tav>
                                      </p:tavLst>
                                    </p:anim>
                                    <p:set>
                                      <p:cBhvr>
                                        <p:cTn id="105" dur="1" fill="hold">
                                          <p:stCondLst>
                                            <p:cond delay="499"/>
                                          </p:stCondLst>
                                        </p:cTn>
                                        <p:tgtEl>
                                          <p:spTgt spid="21"/>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2" presetClass="entr" presetSubtype="4" fill="hold" nodeType="clickEffect">
                                  <p:stCondLst>
                                    <p:cond delay="0"/>
                                  </p:stCondLst>
                                  <p:childTnLst>
                                    <p:set>
                                      <p:cBhvr>
                                        <p:cTn id="109" dur="1" fill="hold">
                                          <p:stCondLst>
                                            <p:cond delay="0"/>
                                          </p:stCondLst>
                                        </p:cTn>
                                        <p:tgtEl>
                                          <p:spTgt spid="22"/>
                                        </p:tgtEl>
                                        <p:attrNameLst>
                                          <p:attrName>style.visibility</p:attrName>
                                        </p:attrNameLst>
                                      </p:cBhvr>
                                      <p:to>
                                        <p:strVal val="visible"/>
                                      </p:to>
                                    </p:set>
                                    <p:anim calcmode="lin" valueType="num">
                                      <p:cBhvr additive="base">
                                        <p:cTn id="110" dur="500"/>
                                        <p:tgtEl>
                                          <p:spTgt spid="22"/>
                                        </p:tgtEl>
                                        <p:attrNameLst>
                                          <p:attrName>ppt_y</p:attrName>
                                        </p:attrNameLst>
                                      </p:cBhvr>
                                      <p:tavLst>
                                        <p:tav tm="0">
                                          <p:val>
                                            <p:strVal val="#ppt_y+#ppt_h*1.125000"/>
                                          </p:val>
                                        </p:tav>
                                        <p:tav tm="100000">
                                          <p:val>
                                            <p:strVal val="#ppt_y"/>
                                          </p:val>
                                        </p:tav>
                                      </p:tavLst>
                                    </p:anim>
                                    <p:animEffect transition="in" filter="wipe(up)">
                                      <p:cBhvr>
                                        <p:cTn id="111" dur="500"/>
                                        <p:tgtEl>
                                          <p:spTgt spid="22"/>
                                        </p:tgtEl>
                                      </p:cBhvr>
                                    </p:animEffect>
                                  </p:childTnLst>
                                </p:cTn>
                              </p:par>
                            </p:childTnLst>
                          </p:cTn>
                        </p:par>
                      </p:childTnLst>
                    </p:cTn>
                  </p:par>
                  <p:par>
                    <p:cTn id="112" fill="hold">
                      <p:stCondLst>
                        <p:cond delay="indefinite"/>
                      </p:stCondLst>
                      <p:childTnLst>
                        <p:par>
                          <p:cTn id="113" fill="hold">
                            <p:stCondLst>
                              <p:cond delay="0"/>
                            </p:stCondLst>
                            <p:childTnLst>
                              <p:par>
                                <p:cTn id="114" presetID="12" presetClass="entr" presetSubtype="4" fill="hold" nodeType="click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additive="base">
                                        <p:cTn id="116" dur="500"/>
                                        <p:tgtEl>
                                          <p:spTgt spid="23"/>
                                        </p:tgtEl>
                                        <p:attrNameLst>
                                          <p:attrName>ppt_y</p:attrName>
                                        </p:attrNameLst>
                                      </p:cBhvr>
                                      <p:tavLst>
                                        <p:tav tm="0">
                                          <p:val>
                                            <p:strVal val="#ppt_y+#ppt_h*1.125000"/>
                                          </p:val>
                                        </p:tav>
                                        <p:tav tm="100000">
                                          <p:val>
                                            <p:strVal val="#ppt_y"/>
                                          </p:val>
                                        </p:tav>
                                      </p:tavLst>
                                    </p:anim>
                                    <p:animEffect transition="in" filter="wipe(up)">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12" presetClass="entr" presetSubtype="4"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additive="base">
                                        <p:cTn id="122" dur="500"/>
                                        <p:tgtEl>
                                          <p:spTgt spid="24"/>
                                        </p:tgtEl>
                                        <p:attrNameLst>
                                          <p:attrName>ppt_y</p:attrName>
                                        </p:attrNameLst>
                                      </p:cBhvr>
                                      <p:tavLst>
                                        <p:tav tm="0">
                                          <p:val>
                                            <p:strVal val="#ppt_y+#ppt_h*1.125000"/>
                                          </p:val>
                                        </p:tav>
                                        <p:tav tm="100000">
                                          <p:val>
                                            <p:strVal val="#ppt_y"/>
                                          </p:val>
                                        </p:tav>
                                      </p:tavLst>
                                    </p:anim>
                                    <p:animEffect transition="in" filter="wipe(up)">
                                      <p:cBhvr>
                                        <p:cTn id="123" dur="500"/>
                                        <p:tgtEl>
                                          <p:spTgt spid="24"/>
                                        </p:tgtEl>
                                      </p:cBhvr>
                                    </p:animEffect>
                                  </p:childTnLst>
                                </p:cTn>
                              </p:par>
                            </p:childTnLst>
                          </p:cTn>
                        </p:par>
                      </p:childTnLst>
                    </p:cTn>
                  </p:par>
                  <p:par>
                    <p:cTn id="124" fill="hold">
                      <p:stCondLst>
                        <p:cond delay="indefinite"/>
                      </p:stCondLst>
                      <p:childTnLst>
                        <p:par>
                          <p:cTn id="125" fill="hold">
                            <p:stCondLst>
                              <p:cond delay="0"/>
                            </p:stCondLst>
                            <p:childTnLst>
                              <p:par>
                                <p:cTn id="126" presetID="12" presetClass="exit" presetSubtype="1" fill="hold" nodeType="clickEffect">
                                  <p:stCondLst>
                                    <p:cond delay="0"/>
                                  </p:stCondLst>
                                  <p:childTnLst>
                                    <p:anim calcmode="lin" valueType="num">
                                      <p:cBhvr additive="base">
                                        <p:cTn id="127" dur="500"/>
                                        <p:tgtEl>
                                          <p:spTgt spid="22"/>
                                        </p:tgtEl>
                                        <p:attrNameLst>
                                          <p:attrName>ppt_y</p:attrName>
                                        </p:attrNameLst>
                                      </p:cBhvr>
                                      <p:tavLst>
                                        <p:tav tm="0">
                                          <p:val>
                                            <p:strVal val="#ppt_y"/>
                                          </p:val>
                                        </p:tav>
                                        <p:tav tm="100000">
                                          <p:val>
                                            <p:strVal val="#ppt_y-#ppt_h*1.125000"/>
                                          </p:val>
                                        </p:tav>
                                      </p:tavLst>
                                    </p:anim>
                                    <p:animEffect transition="out" filter="wipe(up)">
                                      <p:cBhvr>
                                        <p:cTn id="128" dur="500"/>
                                        <p:tgtEl>
                                          <p:spTgt spid="22"/>
                                        </p:tgtEl>
                                      </p:cBhvr>
                                    </p:animEffect>
                                    <p:set>
                                      <p:cBhvr>
                                        <p:cTn id="129" dur="1" fill="hold">
                                          <p:stCondLst>
                                            <p:cond delay="499"/>
                                          </p:stCondLst>
                                        </p:cTn>
                                        <p:tgtEl>
                                          <p:spTgt spid="22"/>
                                        </p:tgtEl>
                                        <p:attrNameLst>
                                          <p:attrName>style.visibility</p:attrName>
                                        </p:attrNameLst>
                                      </p:cBhvr>
                                      <p:to>
                                        <p:strVal val="hidden"/>
                                      </p:to>
                                    </p:set>
                                  </p:childTnLst>
                                </p:cTn>
                              </p:par>
                              <p:par>
                                <p:cTn id="130" presetID="12" presetClass="exit" presetSubtype="1" fill="hold" nodeType="withEffect">
                                  <p:stCondLst>
                                    <p:cond delay="0"/>
                                  </p:stCondLst>
                                  <p:childTnLst>
                                    <p:anim calcmode="lin" valueType="num">
                                      <p:cBhvr additive="base">
                                        <p:cTn id="131" dur="500"/>
                                        <p:tgtEl>
                                          <p:spTgt spid="23"/>
                                        </p:tgtEl>
                                        <p:attrNameLst>
                                          <p:attrName>ppt_y</p:attrName>
                                        </p:attrNameLst>
                                      </p:cBhvr>
                                      <p:tavLst>
                                        <p:tav tm="0">
                                          <p:val>
                                            <p:strVal val="#ppt_y"/>
                                          </p:val>
                                        </p:tav>
                                        <p:tav tm="100000">
                                          <p:val>
                                            <p:strVal val="#ppt_y-#ppt_h*1.125000"/>
                                          </p:val>
                                        </p:tav>
                                      </p:tavLst>
                                    </p:anim>
                                    <p:animEffect transition="out" filter="wipe(up)">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par>
                                <p:cTn id="134" presetID="12" presetClass="exit" presetSubtype="1" fill="hold" nodeType="withEffect">
                                  <p:stCondLst>
                                    <p:cond delay="0"/>
                                  </p:stCondLst>
                                  <p:childTnLst>
                                    <p:anim calcmode="lin" valueType="num">
                                      <p:cBhvr additive="base">
                                        <p:cTn id="135" dur="500"/>
                                        <p:tgtEl>
                                          <p:spTgt spid="24"/>
                                        </p:tgtEl>
                                        <p:attrNameLst>
                                          <p:attrName>ppt_y</p:attrName>
                                        </p:attrNameLst>
                                      </p:cBhvr>
                                      <p:tavLst>
                                        <p:tav tm="0">
                                          <p:val>
                                            <p:strVal val="#ppt_y"/>
                                          </p:val>
                                        </p:tav>
                                        <p:tav tm="100000">
                                          <p:val>
                                            <p:strVal val="#ppt_y-#ppt_h*1.125000"/>
                                          </p:val>
                                        </p:tav>
                                      </p:tavLst>
                                    </p:anim>
                                    <p:animEffect transition="out" filter="wipe(up)">
                                      <p:cBhvr>
                                        <p:cTn id="136" dur="500"/>
                                        <p:tgtEl>
                                          <p:spTgt spid="24"/>
                                        </p:tgtEl>
                                      </p:cBhvr>
                                    </p:animEffect>
                                    <p:set>
                                      <p:cBhvr>
                                        <p:cTn id="13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teratura académica 16 ×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_9411674_TF03431380_TF03431380.potx" id="{9C759DF4-5D22-4947-AC84-0622EEA47A41}" vid="{3C637098-65C7-40E1-B206-DD97FD8DB6F6}"/>
    </a:ext>
  </a:extLst>
</a:theme>
</file>

<file path=ppt/theme/theme2.xml><?xml version="1.0" encoding="utf-8"?>
<a:theme xmlns:a="http://schemas.openxmlformats.org/drawingml/2006/main" name="Tema de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schemas.microsoft.com/office/infopath/2007/PartnerControls"/>
    <ds:schemaRef ds:uri="http://www.w3.org/XML/1998/namespace"/>
    <ds:schemaRef ds:uri="4873beb7-5857-4685-be1f-d57550cc96cc"/>
    <ds:schemaRef ds:uri="http://purl.org/dc/dcmityp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terms/"/>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académica, diseño de cinta y raya diplomática (panorámica)</Template>
  <TotalTime>0</TotalTime>
  <Words>2345</Words>
  <Application>Microsoft Office PowerPoint</Application>
  <PresentationFormat>Personalizado</PresentationFormat>
  <Paragraphs>183</Paragraphs>
  <Slides>23</Slides>
  <Notes>23</Notes>
  <HiddenSlides>0</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Literatura académica 16 × 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2016-11-24T20:05:37Z</dcterms:created>
  <dcterms:modified xsi:type="dcterms:W3CDTF">2016-11-28T18:44:19Z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